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media/image17.jpg" ContentType="image/jpg"/>
  <Override PartName="/ppt/media/image19.jpg" ContentType="image/jpg"/>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62" r:id="rId4"/>
    <p:sldId id="259" r:id="rId5"/>
    <p:sldId id="267" r:id="rId6"/>
    <p:sldId id="281" r:id="rId7"/>
    <p:sldId id="268" r:id="rId8"/>
    <p:sldId id="277" r:id="rId9"/>
    <p:sldId id="282" r:id="rId10"/>
    <p:sldId id="280" r:id="rId11"/>
    <p:sldId id="279"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3489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8C6BBA0-F0AD-47CB-B4E3-B381B4DF446C}" v="121" dt="2021-05-10T20:11:07.71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50" autoAdjust="0"/>
    <p:restoredTop sz="94660"/>
  </p:normalViewPr>
  <p:slideViewPr>
    <p:cSldViewPr snapToGrid="0">
      <p:cViewPr varScale="1">
        <p:scale>
          <a:sx n="61" d="100"/>
          <a:sy n="61" d="100"/>
        </p:scale>
        <p:origin x="103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Castro" userId="f7a76cb5c4ff2d60" providerId="LiveId" clId="{A8C6BBA0-F0AD-47CB-B4E3-B381B4DF446C}"/>
    <pc:docChg chg="undo custSel addSld delSld modSld">
      <pc:chgData name="Sarah Castro" userId="f7a76cb5c4ff2d60" providerId="LiveId" clId="{A8C6BBA0-F0AD-47CB-B4E3-B381B4DF446C}" dt="2021-05-10T20:15:31.230" v="1497" actId="1076"/>
      <pc:docMkLst>
        <pc:docMk/>
      </pc:docMkLst>
      <pc:sldChg chg="modSp mod">
        <pc:chgData name="Sarah Castro" userId="f7a76cb5c4ff2d60" providerId="LiveId" clId="{A8C6BBA0-F0AD-47CB-B4E3-B381B4DF446C}" dt="2021-05-10T19:28:11.044" v="26" actId="14100"/>
        <pc:sldMkLst>
          <pc:docMk/>
          <pc:sldMk cId="2775712130" sldId="256"/>
        </pc:sldMkLst>
        <pc:spChg chg="mod">
          <ac:chgData name="Sarah Castro" userId="f7a76cb5c4ff2d60" providerId="LiveId" clId="{A8C6BBA0-F0AD-47CB-B4E3-B381B4DF446C}" dt="2021-05-10T19:28:11.044" v="26" actId="14100"/>
          <ac:spMkLst>
            <pc:docMk/>
            <pc:sldMk cId="2775712130" sldId="256"/>
            <ac:spMk id="2" creationId="{49F13229-62E3-4461-B0EB-EBB047A711C9}"/>
          </ac:spMkLst>
        </pc:spChg>
      </pc:sldChg>
      <pc:sldChg chg="del">
        <pc:chgData name="Sarah Castro" userId="f7a76cb5c4ff2d60" providerId="LiveId" clId="{A8C6BBA0-F0AD-47CB-B4E3-B381B4DF446C}" dt="2021-05-10T19:27:47.278" v="0" actId="47"/>
        <pc:sldMkLst>
          <pc:docMk/>
          <pc:sldMk cId="2032441862" sldId="258"/>
        </pc:sldMkLst>
      </pc:sldChg>
      <pc:sldChg chg="modSp mod">
        <pc:chgData name="Sarah Castro" userId="f7a76cb5c4ff2d60" providerId="LiveId" clId="{A8C6BBA0-F0AD-47CB-B4E3-B381B4DF446C}" dt="2021-05-10T20:15:31.230" v="1497" actId="1076"/>
        <pc:sldMkLst>
          <pc:docMk/>
          <pc:sldMk cId="1442800832" sldId="259"/>
        </pc:sldMkLst>
        <pc:spChg chg="mod">
          <ac:chgData name="Sarah Castro" userId="f7a76cb5c4ff2d60" providerId="LiveId" clId="{A8C6BBA0-F0AD-47CB-B4E3-B381B4DF446C}" dt="2021-05-10T20:15:26.421" v="1496" actId="14100"/>
          <ac:spMkLst>
            <pc:docMk/>
            <pc:sldMk cId="1442800832" sldId="259"/>
            <ac:spMk id="3" creationId="{FD5A0207-2C6F-47AE-B25B-4BCEB1417909}"/>
          </ac:spMkLst>
        </pc:spChg>
        <pc:picChg chg="mod modCrop">
          <ac:chgData name="Sarah Castro" userId="f7a76cb5c4ff2d60" providerId="LiveId" clId="{A8C6BBA0-F0AD-47CB-B4E3-B381B4DF446C}" dt="2021-05-10T20:15:31.230" v="1497" actId="1076"/>
          <ac:picMkLst>
            <pc:docMk/>
            <pc:sldMk cId="1442800832" sldId="259"/>
            <ac:picMk id="6" creationId="{B1CC43A4-D392-427E-AF47-DEC0ABA808F1}"/>
          </ac:picMkLst>
        </pc:picChg>
      </pc:sldChg>
      <pc:sldChg chg="modSp">
        <pc:chgData name="Sarah Castro" userId="f7a76cb5c4ff2d60" providerId="LiveId" clId="{A8C6BBA0-F0AD-47CB-B4E3-B381B4DF446C}" dt="2021-05-10T20:06:13.928" v="1430" actId="20577"/>
        <pc:sldMkLst>
          <pc:docMk/>
          <pc:sldMk cId="2766152241" sldId="262"/>
        </pc:sldMkLst>
        <pc:graphicFrameChg chg="mod">
          <ac:chgData name="Sarah Castro" userId="f7a76cb5c4ff2d60" providerId="LiveId" clId="{A8C6BBA0-F0AD-47CB-B4E3-B381B4DF446C}" dt="2021-05-10T20:06:13.928" v="1430" actId="20577"/>
          <ac:graphicFrameMkLst>
            <pc:docMk/>
            <pc:sldMk cId="2766152241" sldId="262"/>
            <ac:graphicFrameMk id="5" creationId="{56608E87-0339-4DE2-B29A-4D037D6F1AD1}"/>
          </ac:graphicFrameMkLst>
        </pc:graphicFrameChg>
      </pc:sldChg>
      <pc:sldChg chg="delSp del mod">
        <pc:chgData name="Sarah Castro" userId="f7a76cb5c4ff2d60" providerId="LiveId" clId="{A8C6BBA0-F0AD-47CB-B4E3-B381B4DF446C}" dt="2021-05-10T20:05:07.399" v="1331" actId="47"/>
        <pc:sldMkLst>
          <pc:docMk/>
          <pc:sldMk cId="2126941905" sldId="266"/>
        </pc:sldMkLst>
        <pc:picChg chg="del">
          <ac:chgData name="Sarah Castro" userId="f7a76cb5c4ff2d60" providerId="LiveId" clId="{A8C6BBA0-F0AD-47CB-B4E3-B381B4DF446C}" dt="2021-05-10T19:45:38.257" v="443" actId="21"/>
          <ac:picMkLst>
            <pc:docMk/>
            <pc:sldMk cId="2126941905" sldId="266"/>
            <ac:picMk id="9" creationId="{1D0C6F13-3D91-4A4D-B062-7D3471CE6514}"/>
          </ac:picMkLst>
        </pc:picChg>
      </pc:sldChg>
      <pc:sldChg chg="addSp delSp modSp mod">
        <pc:chgData name="Sarah Castro" userId="f7a76cb5c4ff2d60" providerId="LiveId" clId="{A8C6BBA0-F0AD-47CB-B4E3-B381B4DF446C}" dt="2021-05-10T19:45:06.313" v="442" actId="1076"/>
        <pc:sldMkLst>
          <pc:docMk/>
          <pc:sldMk cId="675823891" sldId="267"/>
        </pc:sldMkLst>
        <pc:spChg chg="mod">
          <ac:chgData name="Sarah Castro" userId="f7a76cb5c4ff2d60" providerId="LiveId" clId="{A8C6BBA0-F0AD-47CB-B4E3-B381B4DF446C}" dt="2021-05-10T19:32:45.080" v="70" actId="20577"/>
          <ac:spMkLst>
            <pc:docMk/>
            <pc:sldMk cId="675823891" sldId="267"/>
            <ac:spMk id="2" creationId="{95B392FF-9F28-439C-B3B9-B843178458B2}"/>
          </ac:spMkLst>
        </pc:spChg>
        <pc:spChg chg="del mod">
          <ac:chgData name="Sarah Castro" userId="f7a76cb5c4ff2d60" providerId="LiveId" clId="{A8C6BBA0-F0AD-47CB-B4E3-B381B4DF446C}" dt="2021-05-10T19:33:36.845" v="81"/>
          <ac:spMkLst>
            <pc:docMk/>
            <pc:sldMk cId="675823891" sldId="267"/>
            <ac:spMk id="3" creationId="{A4BBDE5D-5799-4584-98F2-7ED28E7D79E7}"/>
          </ac:spMkLst>
        </pc:spChg>
        <pc:spChg chg="del">
          <ac:chgData name="Sarah Castro" userId="f7a76cb5c4ff2d60" providerId="LiveId" clId="{A8C6BBA0-F0AD-47CB-B4E3-B381B4DF446C}" dt="2021-05-10T19:33:29.074" v="79" actId="478"/>
          <ac:spMkLst>
            <pc:docMk/>
            <pc:sldMk cId="675823891" sldId="267"/>
            <ac:spMk id="5" creationId="{28A593B3-E3AB-4037-8A98-23ADCCEADCFF}"/>
          </ac:spMkLst>
        </pc:spChg>
        <pc:spChg chg="del">
          <ac:chgData name="Sarah Castro" userId="f7a76cb5c4ff2d60" providerId="LiveId" clId="{A8C6BBA0-F0AD-47CB-B4E3-B381B4DF446C}" dt="2021-05-10T19:33:31.928" v="80" actId="478"/>
          <ac:spMkLst>
            <pc:docMk/>
            <pc:sldMk cId="675823891" sldId="267"/>
            <ac:spMk id="6" creationId="{ED5B7FF9-83DC-4C5E-9F2D-C299CD32D850}"/>
          </ac:spMkLst>
        </pc:spChg>
        <pc:spChg chg="add mod">
          <ac:chgData name="Sarah Castro" userId="f7a76cb5c4ff2d60" providerId="LiveId" clId="{A8C6BBA0-F0AD-47CB-B4E3-B381B4DF446C}" dt="2021-05-10T19:45:01.687" v="441" actId="1076"/>
          <ac:spMkLst>
            <pc:docMk/>
            <pc:sldMk cId="675823891" sldId="267"/>
            <ac:spMk id="8" creationId="{FF174AD1-7BDE-4CCC-9090-43BAEE5DAD86}"/>
          </ac:spMkLst>
        </pc:spChg>
        <pc:spChg chg="add del mod">
          <ac:chgData name="Sarah Castro" userId="f7a76cb5c4ff2d60" providerId="LiveId" clId="{A8C6BBA0-F0AD-47CB-B4E3-B381B4DF446C}" dt="2021-05-10T19:41:06.635" v="236"/>
          <ac:spMkLst>
            <pc:docMk/>
            <pc:sldMk cId="675823891" sldId="267"/>
            <ac:spMk id="10" creationId="{1B763390-616D-4F52-8574-2CBFB7C28F9E}"/>
          </ac:spMkLst>
        </pc:spChg>
        <pc:spChg chg="add mod">
          <ac:chgData name="Sarah Castro" userId="f7a76cb5c4ff2d60" providerId="LiveId" clId="{A8C6BBA0-F0AD-47CB-B4E3-B381B4DF446C}" dt="2021-05-10T19:45:06.313" v="442" actId="1076"/>
          <ac:spMkLst>
            <pc:docMk/>
            <pc:sldMk cId="675823891" sldId="267"/>
            <ac:spMk id="12" creationId="{11F59809-CFD5-4380-9284-765F67F8E3AD}"/>
          </ac:spMkLst>
        </pc:spChg>
        <pc:graphicFrameChg chg="add del mod modGraphic">
          <ac:chgData name="Sarah Castro" userId="f7a76cb5c4ff2d60" providerId="LiveId" clId="{A8C6BBA0-F0AD-47CB-B4E3-B381B4DF446C}" dt="2021-05-10T19:33:49.519" v="84" actId="478"/>
          <ac:graphicFrameMkLst>
            <pc:docMk/>
            <pc:sldMk cId="675823891" sldId="267"/>
            <ac:graphicFrameMk id="4" creationId="{527F2902-0BC5-46D0-B122-E06D8873A9E7}"/>
          </ac:graphicFrameMkLst>
        </pc:graphicFrameChg>
      </pc:sldChg>
      <pc:sldChg chg="addSp delSp modSp mod">
        <pc:chgData name="Sarah Castro" userId="f7a76cb5c4ff2d60" providerId="LiveId" clId="{A8C6BBA0-F0AD-47CB-B4E3-B381B4DF446C}" dt="2021-05-10T19:47:26.264" v="506" actId="2711"/>
        <pc:sldMkLst>
          <pc:docMk/>
          <pc:sldMk cId="1461044078" sldId="268"/>
        </pc:sldMkLst>
        <pc:spChg chg="mod">
          <ac:chgData name="Sarah Castro" userId="f7a76cb5c4ff2d60" providerId="LiveId" clId="{A8C6BBA0-F0AD-47CB-B4E3-B381B4DF446C}" dt="2021-05-10T19:47:20.299" v="505" actId="2711"/>
          <ac:spMkLst>
            <pc:docMk/>
            <pc:sldMk cId="1461044078" sldId="268"/>
            <ac:spMk id="3" creationId="{E5C1855E-3754-4AC5-BF9D-1B21F3076CD0}"/>
          </ac:spMkLst>
        </pc:spChg>
        <pc:spChg chg="mod">
          <ac:chgData name="Sarah Castro" userId="f7a76cb5c4ff2d60" providerId="LiveId" clId="{A8C6BBA0-F0AD-47CB-B4E3-B381B4DF446C}" dt="2021-05-10T19:47:26.264" v="506" actId="2711"/>
          <ac:spMkLst>
            <pc:docMk/>
            <pc:sldMk cId="1461044078" sldId="268"/>
            <ac:spMk id="4" creationId="{39F8A92F-891D-404A-AE7D-53F3848261BF}"/>
          </ac:spMkLst>
        </pc:spChg>
        <pc:spChg chg="add del mod">
          <ac:chgData name="Sarah Castro" userId="f7a76cb5c4ff2d60" providerId="LiveId" clId="{A8C6BBA0-F0AD-47CB-B4E3-B381B4DF446C}" dt="2021-05-10T19:47:02.705" v="491" actId="26606"/>
          <ac:spMkLst>
            <pc:docMk/>
            <pc:sldMk cId="1461044078" sldId="268"/>
            <ac:spMk id="5" creationId="{9F84531A-0C1B-482A-A6CB-A639EDB96ED4}"/>
          </ac:spMkLst>
        </pc:spChg>
        <pc:picChg chg="del">
          <ac:chgData name="Sarah Castro" userId="f7a76cb5c4ff2d60" providerId="LiveId" clId="{A8C6BBA0-F0AD-47CB-B4E3-B381B4DF446C}" dt="2021-05-10T19:45:43.818" v="444" actId="478"/>
          <ac:picMkLst>
            <pc:docMk/>
            <pc:sldMk cId="1461044078" sldId="268"/>
            <ac:picMk id="7" creationId="{73214550-F4CC-4BA2-B5D2-34CFAC2D4F35}"/>
          </ac:picMkLst>
        </pc:picChg>
        <pc:picChg chg="add mod">
          <ac:chgData name="Sarah Castro" userId="f7a76cb5c4ff2d60" providerId="LiveId" clId="{A8C6BBA0-F0AD-47CB-B4E3-B381B4DF446C}" dt="2021-05-10T19:47:02.705" v="491" actId="26606"/>
          <ac:picMkLst>
            <pc:docMk/>
            <pc:sldMk cId="1461044078" sldId="268"/>
            <ac:picMk id="8" creationId="{6C983AA7-F9B1-4D0F-83BF-8CABDE98BD8A}"/>
          </ac:picMkLst>
        </pc:picChg>
      </pc:sldChg>
      <pc:sldChg chg="del">
        <pc:chgData name="Sarah Castro" userId="f7a76cb5c4ff2d60" providerId="LiveId" clId="{A8C6BBA0-F0AD-47CB-B4E3-B381B4DF446C}" dt="2021-05-10T19:47:35.591" v="507" actId="47"/>
        <pc:sldMkLst>
          <pc:docMk/>
          <pc:sldMk cId="3536824240" sldId="269"/>
        </pc:sldMkLst>
      </pc:sldChg>
      <pc:sldChg chg="del">
        <pc:chgData name="Sarah Castro" userId="f7a76cb5c4ff2d60" providerId="LiveId" clId="{A8C6BBA0-F0AD-47CB-B4E3-B381B4DF446C}" dt="2021-05-10T19:47:39.667" v="508" actId="47"/>
        <pc:sldMkLst>
          <pc:docMk/>
          <pc:sldMk cId="2928935523" sldId="270"/>
        </pc:sldMkLst>
      </pc:sldChg>
      <pc:sldChg chg="del">
        <pc:chgData name="Sarah Castro" userId="f7a76cb5c4ff2d60" providerId="LiveId" clId="{A8C6BBA0-F0AD-47CB-B4E3-B381B4DF446C}" dt="2021-05-10T19:47:43.255" v="509" actId="47"/>
        <pc:sldMkLst>
          <pc:docMk/>
          <pc:sldMk cId="3704185342" sldId="271"/>
        </pc:sldMkLst>
      </pc:sldChg>
      <pc:sldChg chg="del">
        <pc:chgData name="Sarah Castro" userId="f7a76cb5c4ff2d60" providerId="LiveId" clId="{A8C6BBA0-F0AD-47CB-B4E3-B381B4DF446C}" dt="2021-05-10T19:47:43.926" v="510" actId="47"/>
        <pc:sldMkLst>
          <pc:docMk/>
          <pc:sldMk cId="966555714" sldId="272"/>
        </pc:sldMkLst>
      </pc:sldChg>
      <pc:sldChg chg="del">
        <pc:chgData name="Sarah Castro" userId="f7a76cb5c4ff2d60" providerId="LiveId" clId="{A8C6BBA0-F0AD-47CB-B4E3-B381B4DF446C}" dt="2021-05-10T19:47:44.975" v="511" actId="47"/>
        <pc:sldMkLst>
          <pc:docMk/>
          <pc:sldMk cId="1028850217" sldId="273"/>
        </pc:sldMkLst>
      </pc:sldChg>
      <pc:sldChg chg="del">
        <pc:chgData name="Sarah Castro" userId="f7a76cb5c4ff2d60" providerId="LiveId" clId="{A8C6BBA0-F0AD-47CB-B4E3-B381B4DF446C}" dt="2021-05-10T19:47:46.862" v="512" actId="47"/>
        <pc:sldMkLst>
          <pc:docMk/>
          <pc:sldMk cId="1208123002" sldId="274"/>
        </pc:sldMkLst>
      </pc:sldChg>
      <pc:sldChg chg="del">
        <pc:chgData name="Sarah Castro" userId="f7a76cb5c4ff2d60" providerId="LiveId" clId="{A8C6BBA0-F0AD-47CB-B4E3-B381B4DF446C}" dt="2021-05-10T19:47:47.433" v="513" actId="47"/>
        <pc:sldMkLst>
          <pc:docMk/>
          <pc:sldMk cId="1732404732" sldId="275"/>
        </pc:sldMkLst>
      </pc:sldChg>
      <pc:sldChg chg="del">
        <pc:chgData name="Sarah Castro" userId="f7a76cb5c4ff2d60" providerId="LiveId" clId="{A8C6BBA0-F0AD-47CB-B4E3-B381B4DF446C}" dt="2021-05-10T19:47:48.066" v="514" actId="47"/>
        <pc:sldMkLst>
          <pc:docMk/>
          <pc:sldMk cId="1831304132" sldId="276"/>
        </pc:sldMkLst>
      </pc:sldChg>
      <pc:sldChg chg="modSp mod">
        <pc:chgData name="Sarah Castro" userId="f7a76cb5c4ff2d60" providerId="LiveId" clId="{A8C6BBA0-F0AD-47CB-B4E3-B381B4DF446C}" dt="2021-05-10T19:51:18.627" v="570" actId="6549"/>
        <pc:sldMkLst>
          <pc:docMk/>
          <pc:sldMk cId="2478817595" sldId="277"/>
        </pc:sldMkLst>
        <pc:spChg chg="mod">
          <ac:chgData name="Sarah Castro" userId="f7a76cb5c4ff2d60" providerId="LiveId" clId="{A8C6BBA0-F0AD-47CB-B4E3-B381B4DF446C}" dt="2021-05-10T19:51:18.627" v="570" actId="6549"/>
          <ac:spMkLst>
            <pc:docMk/>
            <pc:sldMk cId="2478817595" sldId="277"/>
            <ac:spMk id="4" creationId="{39F8A92F-891D-404A-AE7D-53F3848261BF}"/>
          </ac:spMkLst>
        </pc:spChg>
      </pc:sldChg>
      <pc:sldChg chg="del">
        <pc:chgData name="Sarah Castro" userId="f7a76cb5c4ff2d60" providerId="LiveId" clId="{A8C6BBA0-F0AD-47CB-B4E3-B381B4DF446C}" dt="2021-05-10T19:48:03.774" v="515" actId="47"/>
        <pc:sldMkLst>
          <pc:docMk/>
          <pc:sldMk cId="3429519264" sldId="278"/>
        </pc:sldMkLst>
      </pc:sldChg>
      <pc:sldChg chg="modSp mod">
        <pc:chgData name="Sarah Castro" userId="f7a76cb5c4ff2d60" providerId="LiveId" clId="{A8C6BBA0-F0AD-47CB-B4E3-B381B4DF446C}" dt="2021-05-10T19:49:59.450" v="519" actId="14100"/>
        <pc:sldMkLst>
          <pc:docMk/>
          <pc:sldMk cId="0" sldId="279"/>
        </pc:sldMkLst>
        <pc:spChg chg="mod">
          <ac:chgData name="Sarah Castro" userId="f7a76cb5c4ff2d60" providerId="LiveId" clId="{A8C6BBA0-F0AD-47CB-B4E3-B381B4DF446C}" dt="2021-05-10T19:49:59.450" v="519" actId="14100"/>
          <ac:spMkLst>
            <pc:docMk/>
            <pc:sldMk cId="0" sldId="279"/>
            <ac:spMk id="19" creationId="{00000000-0000-0000-0000-000000000000}"/>
          </ac:spMkLst>
        </pc:spChg>
      </pc:sldChg>
      <pc:sldChg chg="modSp mod">
        <pc:chgData name="Sarah Castro" userId="f7a76cb5c4ff2d60" providerId="LiveId" clId="{A8C6BBA0-F0AD-47CB-B4E3-B381B4DF446C}" dt="2021-05-10T19:51:06" v="569" actId="122"/>
        <pc:sldMkLst>
          <pc:docMk/>
          <pc:sldMk cId="3436604868" sldId="280"/>
        </pc:sldMkLst>
        <pc:spChg chg="mod">
          <ac:chgData name="Sarah Castro" userId="f7a76cb5c4ff2d60" providerId="LiveId" clId="{A8C6BBA0-F0AD-47CB-B4E3-B381B4DF446C}" dt="2021-05-10T19:51:06" v="569" actId="122"/>
          <ac:spMkLst>
            <pc:docMk/>
            <pc:sldMk cId="3436604868" sldId="280"/>
            <ac:spMk id="7" creationId="{D08F0CF8-09D9-4462-9541-0A6D273C048E}"/>
          </ac:spMkLst>
        </pc:spChg>
      </pc:sldChg>
      <pc:sldChg chg="delSp modSp add mod">
        <pc:chgData name="Sarah Castro" userId="f7a76cb5c4ff2d60" providerId="LiveId" clId="{A8C6BBA0-F0AD-47CB-B4E3-B381B4DF446C}" dt="2021-05-10T20:04:30.368" v="1330" actId="20577"/>
        <pc:sldMkLst>
          <pc:docMk/>
          <pc:sldMk cId="3915936684" sldId="281"/>
        </pc:sldMkLst>
        <pc:spChg chg="mod">
          <ac:chgData name="Sarah Castro" userId="f7a76cb5c4ff2d60" providerId="LiveId" clId="{A8C6BBA0-F0AD-47CB-B4E3-B381B4DF446C}" dt="2021-05-10T19:52:07.387" v="581" actId="20577"/>
          <ac:spMkLst>
            <pc:docMk/>
            <pc:sldMk cId="3915936684" sldId="281"/>
            <ac:spMk id="2" creationId="{95B392FF-9F28-439C-B3B9-B843178458B2}"/>
          </ac:spMkLst>
        </pc:spChg>
        <pc:spChg chg="mod">
          <ac:chgData name="Sarah Castro" userId="f7a76cb5c4ff2d60" providerId="LiveId" clId="{A8C6BBA0-F0AD-47CB-B4E3-B381B4DF446C}" dt="2021-05-10T20:04:30.368" v="1330" actId="20577"/>
          <ac:spMkLst>
            <pc:docMk/>
            <pc:sldMk cId="3915936684" sldId="281"/>
            <ac:spMk id="8" creationId="{FF174AD1-7BDE-4CCC-9090-43BAEE5DAD86}"/>
          </ac:spMkLst>
        </pc:spChg>
        <pc:spChg chg="del">
          <ac:chgData name="Sarah Castro" userId="f7a76cb5c4ff2d60" providerId="LiveId" clId="{A8C6BBA0-F0AD-47CB-B4E3-B381B4DF446C}" dt="2021-05-10T19:52:58.587" v="668" actId="478"/>
          <ac:spMkLst>
            <pc:docMk/>
            <pc:sldMk cId="3915936684" sldId="281"/>
            <ac:spMk id="12" creationId="{11F59809-CFD5-4380-9284-765F67F8E3AD}"/>
          </ac:spMkLst>
        </pc:spChg>
      </pc:sldChg>
      <pc:sldChg chg="addSp modSp new mod">
        <pc:chgData name="Sarah Castro" userId="f7a76cb5c4ff2d60" providerId="LiveId" clId="{A8C6BBA0-F0AD-47CB-B4E3-B381B4DF446C}" dt="2021-05-10T20:14:14.999" v="1486" actId="207"/>
        <pc:sldMkLst>
          <pc:docMk/>
          <pc:sldMk cId="2371850868" sldId="282"/>
        </pc:sldMkLst>
        <pc:spChg chg="mod">
          <ac:chgData name="Sarah Castro" userId="f7a76cb5c4ff2d60" providerId="LiveId" clId="{A8C6BBA0-F0AD-47CB-B4E3-B381B4DF446C}" dt="2021-05-10T20:14:14.999" v="1486" actId="207"/>
          <ac:spMkLst>
            <pc:docMk/>
            <pc:sldMk cId="2371850868" sldId="282"/>
            <ac:spMk id="2" creationId="{EA8DF983-3CE6-4E9B-8C66-8EF7FB093650}"/>
          </ac:spMkLst>
        </pc:spChg>
        <pc:spChg chg="add mod">
          <ac:chgData name="Sarah Castro" userId="f7a76cb5c4ff2d60" providerId="LiveId" clId="{A8C6BBA0-F0AD-47CB-B4E3-B381B4DF446C}" dt="2021-05-10T20:13:59.046" v="1485" actId="404"/>
          <ac:spMkLst>
            <pc:docMk/>
            <pc:sldMk cId="2371850868" sldId="282"/>
            <ac:spMk id="4" creationId="{81DA4197-512E-44A8-BD26-382B48387D65}"/>
          </ac:spMkLst>
        </pc:spChg>
        <pc:graphicFrameChg chg="add mod modGraphic">
          <ac:chgData name="Sarah Castro" userId="f7a76cb5c4ff2d60" providerId="LiveId" clId="{A8C6BBA0-F0AD-47CB-B4E3-B381B4DF446C}" dt="2021-05-10T20:13:45.696" v="1484" actId="404"/>
          <ac:graphicFrameMkLst>
            <pc:docMk/>
            <pc:sldMk cId="2371850868" sldId="282"/>
            <ac:graphicFrameMk id="3" creationId="{1CACC648-CBA7-4352-AAC2-E06B6EA4D628}"/>
          </ac:graphicFrameMkLst>
        </pc:graphicFrame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6CE9BA-495A-45CB-81A0-352A20816E01}"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C1C742A9-1C81-47D6-AB60-59E9B6637A7B}">
      <dgm:prSet custT="1"/>
      <dgm:spPr/>
      <dgm:t>
        <a:bodyPr/>
        <a:lstStyle/>
        <a:p>
          <a:pPr>
            <a:lnSpc>
              <a:spcPct val="100000"/>
            </a:lnSpc>
          </a:pPr>
          <a:r>
            <a:rPr lang="en-US" sz="2400" dirty="0">
              <a:latin typeface="Trebuchet MS" panose="020B0603020202020204" pitchFamily="34" charset="0"/>
            </a:rPr>
            <a:t>Elect 2021-22 Executive Board</a:t>
          </a:r>
        </a:p>
      </dgm:t>
    </dgm:pt>
    <dgm:pt modelId="{3D8A1692-FEB8-4F44-A0EA-37D5DD119CFD}" type="parTrans" cxnId="{43FBEA9C-39F8-44B1-9836-051E4BE0E91C}">
      <dgm:prSet/>
      <dgm:spPr/>
      <dgm:t>
        <a:bodyPr/>
        <a:lstStyle/>
        <a:p>
          <a:endParaRPr lang="en-US"/>
        </a:p>
      </dgm:t>
    </dgm:pt>
    <dgm:pt modelId="{FC1F99C9-42DB-44E8-B407-68808AF77B2E}" type="sibTrans" cxnId="{43FBEA9C-39F8-44B1-9836-051E4BE0E91C}">
      <dgm:prSet/>
      <dgm:spPr/>
      <dgm:t>
        <a:bodyPr/>
        <a:lstStyle/>
        <a:p>
          <a:endParaRPr lang="en-US"/>
        </a:p>
      </dgm:t>
    </dgm:pt>
    <dgm:pt modelId="{169FB5B2-D932-4667-AF84-9AEE0CC44737}">
      <dgm:prSet custT="1"/>
      <dgm:spPr/>
      <dgm:t>
        <a:bodyPr/>
        <a:lstStyle/>
        <a:p>
          <a:pPr>
            <a:lnSpc>
              <a:spcPct val="100000"/>
            </a:lnSpc>
          </a:pPr>
          <a:r>
            <a:rPr lang="en-US" sz="2400" dirty="0">
              <a:latin typeface="Trebuchet MS" panose="020B0603020202020204" pitchFamily="34" charset="0"/>
            </a:rPr>
            <a:t>Committee Leadership</a:t>
          </a:r>
        </a:p>
      </dgm:t>
    </dgm:pt>
    <dgm:pt modelId="{42318165-F1C7-468E-946D-C4BD5F5CF37E}" type="parTrans" cxnId="{4B98E193-D53F-47EC-BE47-BF97367776C2}">
      <dgm:prSet/>
      <dgm:spPr/>
      <dgm:t>
        <a:bodyPr/>
        <a:lstStyle/>
        <a:p>
          <a:endParaRPr lang="en-US"/>
        </a:p>
      </dgm:t>
    </dgm:pt>
    <dgm:pt modelId="{AC05EA00-894A-4F28-BD90-DF991E9D7C97}" type="sibTrans" cxnId="{4B98E193-D53F-47EC-BE47-BF97367776C2}">
      <dgm:prSet/>
      <dgm:spPr/>
      <dgm:t>
        <a:bodyPr/>
        <a:lstStyle/>
        <a:p>
          <a:endParaRPr lang="en-US"/>
        </a:p>
      </dgm:t>
    </dgm:pt>
    <dgm:pt modelId="{E7CBDF1F-1339-4863-AC28-D16A2FED6348}">
      <dgm:prSet custT="1"/>
      <dgm:spPr/>
      <dgm:t>
        <a:bodyPr/>
        <a:lstStyle/>
        <a:p>
          <a:pPr>
            <a:lnSpc>
              <a:spcPct val="100000"/>
            </a:lnSpc>
          </a:pPr>
          <a:r>
            <a:rPr lang="en-US" sz="2400" dirty="0">
              <a:latin typeface="Trebuchet MS" panose="020B0603020202020204" pitchFamily="34" charset="0"/>
            </a:rPr>
            <a:t>Connect with principal and community</a:t>
          </a:r>
        </a:p>
      </dgm:t>
    </dgm:pt>
    <dgm:pt modelId="{C83A838D-A2F5-4EF9-B758-0EA927894859}" type="parTrans" cxnId="{35FDB557-4C36-457D-8552-F833CEF1F7A7}">
      <dgm:prSet/>
      <dgm:spPr/>
      <dgm:t>
        <a:bodyPr/>
        <a:lstStyle/>
        <a:p>
          <a:endParaRPr lang="en-US"/>
        </a:p>
      </dgm:t>
    </dgm:pt>
    <dgm:pt modelId="{D6A487E8-8603-46F3-81AB-BB582BE5302D}" type="sibTrans" cxnId="{35FDB557-4C36-457D-8552-F833CEF1F7A7}">
      <dgm:prSet/>
      <dgm:spPr/>
      <dgm:t>
        <a:bodyPr/>
        <a:lstStyle/>
        <a:p>
          <a:endParaRPr lang="en-US"/>
        </a:p>
      </dgm:t>
    </dgm:pt>
    <dgm:pt modelId="{1DB03ADD-4825-4A76-8B3C-B29611FAD73E}" type="pres">
      <dgm:prSet presAssocID="{526CE9BA-495A-45CB-81A0-352A20816E01}" presName="root" presStyleCnt="0">
        <dgm:presLayoutVars>
          <dgm:dir/>
          <dgm:resizeHandles val="exact"/>
        </dgm:presLayoutVars>
      </dgm:prSet>
      <dgm:spPr/>
    </dgm:pt>
    <dgm:pt modelId="{047A52EB-BC41-4B20-9D30-E97E5A5CFBAB}" type="pres">
      <dgm:prSet presAssocID="{C1C742A9-1C81-47D6-AB60-59E9B6637A7B}" presName="compNode" presStyleCnt="0"/>
      <dgm:spPr/>
    </dgm:pt>
    <dgm:pt modelId="{47264E9F-4B30-4514-8592-6BC67FB38DD4}" type="pres">
      <dgm:prSet presAssocID="{C1C742A9-1C81-47D6-AB60-59E9B6637A7B}" presName="bgRect" presStyleLbl="bgShp" presStyleIdx="0" presStyleCnt="3"/>
      <dgm:spPr/>
    </dgm:pt>
    <dgm:pt modelId="{01A39A9B-C77F-4FBC-929A-EBBDD2ABE272}" type="pres">
      <dgm:prSet presAssocID="{C1C742A9-1C81-47D6-AB60-59E9B6637A7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ocial Network"/>
        </a:ext>
      </dgm:extLst>
    </dgm:pt>
    <dgm:pt modelId="{BA9E8561-5723-4CB7-B818-F5970B37B67B}" type="pres">
      <dgm:prSet presAssocID="{C1C742A9-1C81-47D6-AB60-59E9B6637A7B}" presName="spaceRect" presStyleCnt="0"/>
      <dgm:spPr/>
    </dgm:pt>
    <dgm:pt modelId="{73A31FA8-53A9-4A62-9F7F-5195E2A111BD}" type="pres">
      <dgm:prSet presAssocID="{C1C742A9-1C81-47D6-AB60-59E9B6637A7B}" presName="parTx" presStyleLbl="revTx" presStyleIdx="0" presStyleCnt="3">
        <dgm:presLayoutVars>
          <dgm:chMax val="0"/>
          <dgm:chPref val="0"/>
        </dgm:presLayoutVars>
      </dgm:prSet>
      <dgm:spPr/>
    </dgm:pt>
    <dgm:pt modelId="{8BCA0944-2574-4313-8B58-9542ABD6D4C7}" type="pres">
      <dgm:prSet presAssocID="{FC1F99C9-42DB-44E8-B407-68808AF77B2E}" presName="sibTrans" presStyleCnt="0"/>
      <dgm:spPr/>
    </dgm:pt>
    <dgm:pt modelId="{8D008F48-CF06-43B4-A7E2-390119F07857}" type="pres">
      <dgm:prSet presAssocID="{169FB5B2-D932-4667-AF84-9AEE0CC44737}" presName="compNode" presStyleCnt="0"/>
      <dgm:spPr/>
    </dgm:pt>
    <dgm:pt modelId="{13ECAD64-A61B-4AF5-B87B-8F07BFC59EE0}" type="pres">
      <dgm:prSet presAssocID="{169FB5B2-D932-4667-AF84-9AEE0CC44737}" presName="bgRect" presStyleLbl="bgShp" presStyleIdx="1" presStyleCnt="3"/>
      <dgm:spPr/>
    </dgm:pt>
    <dgm:pt modelId="{AAFC48BD-9C14-471C-A561-ED6ADCA229C3}" type="pres">
      <dgm:prSet presAssocID="{169FB5B2-D932-4667-AF84-9AEE0CC4473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Arrow Circle"/>
        </a:ext>
      </dgm:extLst>
    </dgm:pt>
    <dgm:pt modelId="{1E7136FE-F737-4178-B2B2-5EB3286863D2}" type="pres">
      <dgm:prSet presAssocID="{169FB5B2-D932-4667-AF84-9AEE0CC44737}" presName="spaceRect" presStyleCnt="0"/>
      <dgm:spPr/>
    </dgm:pt>
    <dgm:pt modelId="{AECE7341-3E80-4355-88A5-85CE7D870067}" type="pres">
      <dgm:prSet presAssocID="{169FB5B2-D932-4667-AF84-9AEE0CC44737}" presName="parTx" presStyleLbl="revTx" presStyleIdx="1" presStyleCnt="3">
        <dgm:presLayoutVars>
          <dgm:chMax val="0"/>
          <dgm:chPref val="0"/>
        </dgm:presLayoutVars>
      </dgm:prSet>
      <dgm:spPr/>
    </dgm:pt>
    <dgm:pt modelId="{DD020E7D-6FC8-470D-90F8-E46D7F1D4CC7}" type="pres">
      <dgm:prSet presAssocID="{AC05EA00-894A-4F28-BD90-DF991E9D7C97}" presName="sibTrans" presStyleCnt="0"/>
      <dgm:spPr/>
    </dgm:pt>
    <dgm:pt modelId="{0FFA2B3F-A490-4AA6-B30E-BA17C3961E5D}" type="pres">
      <dgm:prSet presAssocID="{E7CBDF1F-1339-4863-AC28-D16A2FED6348}" presName="compNode" presStyleCnt="0"/>
      <dgm:spPr/>
    </dgm:pt>
    <dgm:pt modelId="{98E9B4A3-71C6-48E7-81A0-5CFD76186D59}" type="pres">
      <dgm:prSet presAssocID="{E7CBDF1F-1339-4863-AC28-D16A2FED6348}" presName="bgRect" presStyleLbl="bgShp" presStyleIdx="2" presStyleCnt="3"/>
      <dgm:spPr/>
    </dgm:pt>
    <dgm:pt modelId="{352A20DB-1848-462B-9B13-AA63C0361245}" type="pres">
      <dgm:prSet presAssocID="{E7CBDF1F-1339-4863-AC28-D16A2FED634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ers"/>
        </a:ext>
      </dgm:extLst>
    </dgm:pt>
    <dgm:pt modelId="{D68BBE9B-6DBC-468A-9801-D8DC646973E2}" type="pres">
      <dgm:prSet presAssocID="{E7CBDF1F-1339-4863-AC28-D16A2FED6348}" presName="spaceRect" presStyleCnt="0"/>
      <dgm:spPr/>
    </dgm:pt>
    <dgm:pt modelId="{F0A81851-B87A-4273-B3D3-460BCE766E10}" type="pres">
      <dgm:prSet presAssocID="{E7CBDF1F-1339-4863-AC28-D16A2FED6348}" presName="parTx" presStyleLbl="revTx" presStyleIdx="2" presStyleCnt="3">
        <dgm:presLayoutVars>
          <dgm:chMax val="0"/>
          <dgm:chPref val="0"/>
        </dgm:presLayoutVars>
      </dgm:prSet>
      <dgm:spPr/>
    </dgm:pt>
  </dgm:ptLst>
  <dgm:cxnLst>
    <dgm:cxn modelId="{324CC064-8EA6-44D4-9760-6142302885A2}" type="presOf" srcId="{169FB5B2-D932-4667-AF84-9AEE0CC44737}" destId="{AECE7341-3E80-4355-88A5-85CE7D870067}" srcOrd="0" destOrd="0" presId="urn:microsoft.com/office/officeart/2018/2/layout/IconVerticalSolidList"/>
    <dgm:cxn modelId="{35FDB557-4C36-457D-8552-F833CEF1F7A7}" srcId="{526CE9BA-495A-45CB-81A0-352A20816E01}" destId="{E7CBDF1F-1339-4863-AC28-D16A2FED6348}" srcOrd="2" destOrd="0" parTransId="{C83A838D-A2F5-4EF9-B758-0EA927894859}" sibTransId="{D6A487E8-8603-46F3-81AB-BB582BE5302D}"/>
    <dgm:cxn modelId="{4B98E193-D53F-47EC-BE47-BF97367776C2}" srcId="{526CE9BA-495A-45CB-81A0-352A20816E01}" destId="{169FB5B2-D932-4667-AF84-9AEE0CC44737}" srcOrd="1" destOrd="0" parTransId="{42318165-F1C7-468E-946D-C4BD5F5CF37E}" sibTransId="{AC05EA00-894A-4F28-BD90-DF991E9D7C97}"/>
    <dgm:cxn modelId="{43FBEA9C-39F8-44B1-9836-051E4BE0E91C}" srcId="{526CE9BA-495A-45CB-81A0-352A20816E01}" destId="{C1C742A9-1C81-47D6-AB60-59E9B6637A7B}" srcOrd="0" destOrd="0" parTransId="{3D8A1692-FEB8-4F44-A0EA-37D5DD119CFD}" sibTransId="{FC1F99C9-42DB-44E8-B407-68808AF77B2E}"/>
    <dgm:cxn modelId="{DFA23DC8-1FD6-4DBA-8E75-EF26D22DC586}" type="presOf" srcId="{C1C742A9-1C81-47D6-AB60-59E9B6637A7B}" destId="{73A31FA8-53A9-4A62-9F7F-5195E2A111BD}" srcOrd="0" destOrd="0" presId="urn:microsoft.com/office/officeart/2018/2/layout/IconVerticalSolidList"/>
    <dgm:cxn modelId="{C6BDB1F6-8D19-4B69-B3B6-68599928C57B}" type="presOf" srcId="{E7CBDF1F-1339-4863-AC28-D16A2FED6348}" destId="{F0A81851-B87A-4273-B3D3-460BCE766E10}" srcOrd="0" destOrd="0" presId="urn:microsoft.com/office/officeart/2018/2/layout/IconVerticalSolidList"/>
    <dgm:cxn modelId="{947A2BFE-3DF1-46A7-A2BB-05D23DBD74F4}" type="presOf" srcId="{526CE9BA-495A-45CB-81A0-352A20816E01}" destId="{1DB03ADD-4825-4A76-8B3C-B29611FAD73E}" srcOrd="0" destOrd="0" presId="urn:microsoft.com/office/officeart/2018/2/layout/IconVerticalSolidList"/>
    <dgm:cxn modelId="{6EE56331-4277-4D8A-99E9-B85CB4AD0365}" type="presParOf" srcId="{1DB03ADD-4825-4A76-8B3C-B29611FAD73E}" destId="{047A52EB-BC41-4B20-9D30-E97E5A5CFBAB}" srcOrd="0" destOrd="0" presId="urn:microsoft.com/office/officeart/2018/2/layout/IconVerticalSolidList"/>
    <dgm:cxn modelId="{DD57ADF9-7E8F-41D5-B5C8-14B8786040E4}" type="presParOf" srcId="{047A52EB-BC41-4B20-9D30-E97E5A5CFBAB}" destId="{47264E9F-4B30-4514-8592-6BC67FB38DD4}" srcOrd="0" destOrd="0" presId="urn:microsoft.com/office/officeart/2018/2/layout/IconVerticalSolidList"/>
    <dgm:cxn modelId="{60692DC0-2066-49FD-BAEF-2A16A32CA749}" type="presParOf" srcId="{047A52EB-BC41-4B20-9D30-E97E5A5CFBAB}" destId="{01A39A9B-C77F-4FBC-929A-EBBDD2ABE272}" srcOrd="1" destOrd="0" presId="urn:microsoft.com/office/officeart/2018/2/layout/IconVerticalSolidList"/>
    <dgm:cxn modelId="{8D53E489-A9DD-4611-8C4D-64718FCE9D45}" type="presParOf" srcId="{047A52EB-BC41-4B20-9D30-E97E5A5CFBAB}" destId="{BA9E8561-5723-4CB7-B818-F5970B37B67B}" srcOrd="2" destOrd="0" presId="urn:microsoft.com/office/officeart/2018/2/layout/IconVerticalSolidList"/>
    <dgm:cxn modelId="{AF2C5768-6A52-486B-AD8B-03FF0CB43C6B}" type="presParOf" srcId="{047A52EB-BC41-4B20-9D30-E97E5A5CFBAB}" destId="{73A31FA8-53A9-4A62-9F7F-5195E2A111BD}" srcOrd="3" destOrd="0" presId="urn:microsoft.com/office/officeart/2018/2/layout/IconVerticalSolidList"/>
    <dgm:cxn modelId="{D436FBB7-7CA9-4429-9EC3-64D54ABE212E}" type="presParOf" srcId="{1DB03ADD-4825-4A76-8B3C-B29611FAD73E}" destId="{8BCA0944-2574-4313-8B58-9542ABD6D4C7}" srcOrd="1" destOrd="0" presId="urn:microsoft.com/office/officeart/2018/2/layout/IconVerticalSolidList"/>
    <dgm:cxn modelId="{AA7E1DDE-C37A-41F0-B42B-3BDBA4633397}" type="presParOf" srcId="{1DB03ADD-4825-4A76-8B3C-B29611FAD73E}" destId="{8D008F48-CF06-43B4-A7E2-390119F07857}" srcOrd="2" destOrd="0" presId="urn:microsoft.com/office/officeart/2018/2/layout/IconVerticalSolidList"/>
    <dgm:cxn modelId="{50DD1DE5-EC86-4C46-B215-7ED34C77D3EF}" type="presParOf" srcId="{8D008F48-CF06-43B4-A7E2-390119F07857}" destId="{13ECAD64-A61B-4AF5-B87B-8F07BFC59EE0}" srcOrd="0" destOrd="0" presId="urn:microsoft.com/office/officeart/2018/2/layout/IconVerticalSolidList"/>
    <dgm:cxn modelId="{A4A6347F-7FCA-4FEF-9A18-1E4E36F1CA9F}" type="presParOf" srcId="{8D008F48-CF06-43B4-A7E2-390119F07857}" destId="{AAFC48BD-9C14-471C-A561-ED6ADCA229C3}" srcOrd="1" destOrd="0" presId="urn:microsoft.com/office/officeart/2018/2/layout/IconVerticalSolidList"/>
    <dgm:cxn modelId="{2A7BBC75-901E-437C-B3C3-F2DF69469542}" type="presParOf" srcId="{8D008F48-CF06-43B4-A7E2-390119F07857}" destId="{1E7136FE-F737-4178-B2B2-5EB3286863D2}" srcOrd="2" destOrd="0" presId="urn:microsoft.com/office/officeart/2018/2/layout/IconVerticalSolidList"/>
    <dgm:cxn modelId="{D9AE38C1-8ADD-46AF-B25B-B1547891AC29}" type="presParOf" srcId="{8D008F48-CF06-43B4-A7E2-390119F07857}" destId="{AECE7341-3E80-4355-88A5-85CE7D870067}" srcOrd="3" destOrd="0" presId="urn:microsoft.com/office/officeart/2018/2/layout/IconVerticalSolidList"/>
    <dgm:cxn modelId="{60C9ED0C-78E9-471A-BDA2-0DE689FAAA2E}" type="presParOf" srcId="{1DB03ADD-4825-4A76-8B3C-B29611FAD73E}" destId="{DD020E7D-6FC8-470D-90F8-E46D7F1D4CC7}" srcOrd="3" destOrd="0" presId="urn:microsoft.com/office/officeart/2018/2/layout/IconVerticalSolidList"/>
    <dgm:cxn modelId="{07B529BE-57B6-48B0-A590-20A5FB56250C}" type="presParOf" srcId="{1DB03ADD-4825-4A76-8B3C-B29611FAD73E}" destId="{0FFA2B3F-A490-4AA6-B30E-BA17C3961E5D}" srcOrd="4" destOrd="0" presId="urn:microsoft.com/office/officeart/2018/2/layout/IconVerticalSolidList"/>
    <dgm:cxn modelId="{D13694CC-1935-497B-AA5A-81F8621BBE1A}" type="presParOf" srcId="{0FFA2B3F-A490-4AA6-B30E-BA17C3961E5D}" destId="{98E9B4A3-71C6-48E7-81A0-5CFD76186D59}" srcOrd="0" destOrd="0" presId="urn:microsoft.com/office/officeart/2018/2/layout/IconVerticalSolidList"/>
    <dgm:cxn modelId="{0AA4305E-7D45-4739-B867-3D5CBE3F820E}" type="presParOf" srcId="{0FFA2B3F-A490-4AA6-B30E-BA17C3961E5D}" destId="{352A20DB-1848-462B-9B13-AA63C0361245}" srcOrd="1" destOrd="0" presId="urn:microsoft.com/office/officeart/2018/2/layout/IconVerticalSolidList"/>
    <dgm:cxn modelId="{92E8AB0C-E187-4760-B96D-90FD8E4CF68D}" type="presParOf" srcId="{0FFA2B3F-A490-4AA6-B30E-BA17C3961E5D}" destId="{D68BBE9B-6DBC-468A-9801-D8DC646973E2}" srcOrd="2" destOrd="0" presId="urn:microsoft.com/office/officeart/2018/2/layout/IconVerticalSolidList"/>
    <dgm:cxn modelId="{9219B723-6D26-4D5B-94FE-E96D91071427}" type="presParOf" srcId="{0FFA2B3F-A490-4AA6-B30E-BA17C3961E5D}" destId="{F0A81851-B87A-4273-B3D3-460BCE766E1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264E9F-4B30-4514-8592-6BC67FB38DD4}">
      <dsp:nvSpPr>
        <dsp:cNvPr id="0" name=""/>
        <dsp:cNvSpPr/>
      </dsp:nvSpPr>
      <dsp:spPr>
        <a:xfrm>
          <a:off x="0" y="531"/>
          <a:ext cx="10515600" cy="124293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1A39A9B-C77F-4FBC-929A-EBBDD2ABE272}">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3A31FA8-53A9-4A62-9F7F-5195E2A111BD}">
      <dsp:nvSpPr>
        <dsp:cNvPr id="0" name=""/>
        <dsp:cNvSpPr/>
      </dsp:nvSpPr>
      <dsp:spPr>
        <a:xfrm>
          <a:off x="1435590" y="53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066800">
            <a:lnSpc>
              <a:spcPct val="100000"/>
            </a:lnSpc>
            <a:spcBef>
              <a:spcPct val="0"/>
            </a:spcBef>
            <a:spcAft>
              <a:spcPct val="35000"/>
            </a:spcAft>
            <a:buNone/>
          </a:pPr>
          <a:r>
            <a:rPr lang="en-US" sz="2400" kern="1200" dirty="0">
              <a:latin typeface="Trebuchet MS" panose="020B0603020202020204" pitchFamily="34" charset="0"/>
            </a:rPr>
            <a:t>Elect 2021-22 Executive Board</a:t>
          </a:r>
        </a:p>
      </dsp:txBody>
      <dsp:txXfrm>
        <a:off x="1435590" y="531"/>
        <a:ext cx="9080009" cy="1242935"/>
      </dsp:txXfrm>
    </dsp:sp>
    <dsp:sp modelId="{13ECAD64-A61B-4AF5-B87B-8F07BFC59EE0}">
      <dsp:nvSpPr>
        <dsp:cNvPr id="0" name=""/>
        <dsp:cNvSpPr/>
      </dsp:nvSpPr>
      <dsp:spPr>
        <a:xfrm>
          <a:off x="0" y="1554201"/>
          <a:ext cx="10515600" cy="124293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AFC48BD-9C14-471C-A561-ED6ADCA229C3}">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ECE7341-3E80-4355-88A5-85CE7D870067}">
      <dsp:nvSpPr>
        <dsp:cNvPr id="0" name=""/>
        <dsp:cNvSpPr/>
      </dsp:nvSpPr>
      <dsp:spPr>
        <a:xfrm>
          <a:off x="1435590" y="155420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066800">
            <a:lnSpc>
              <a:spcPct val="100000"/>
            </a:lnSpc>
            <a:spcBef>
              <a:spcPct val="0"/>
            </a:spcBef>
            <a:spcAft>
              <a:spcPct val="35000"/>
            </a:spcAft>
            <a:buNone/>
          </a:pPr>
          <a:r>
            <a:rPr lang="en-US" sz="2400" kern="1200" dirty="0">
              <a:latin typeface="Trebuchet MS" panose="020B0603020202020204" pitchFamily="34" charset="0"/>
            </a:rPr>
            <a:t>Committee Leadership</a:t>
          </a:r>
        </a:p>
      </dsp:txBody>
      <dsp:txXfrm>
        <a:off x="1435590" y="1554201"/>
        <a:ext cx="9080009" cy="1242935"/>
      </dsp:txXfrm>
    </dsp:sp>
    <dsp:sp modelId="{98E9B4A3-71C6-48E7-81A0-5CFD76186D59}">
      <dsp:nvSpPr>
        <dsp:cNvPr id="0" name=""/>
        <dsp:cNvSpPr/>
      </dsp:nvSpPr>
      <dsp:spPr>
        <a:xfrm>
          <a:off x="0" y="3107870"/>
          <a:ext cx="10515600" cy="124293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52A20DB-1848-462B-9B13-AA63C0361245}">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0A81851-B87A-4273-B3D3-460BCE766E10}">
      <dsp:nvSpPr>
        <dsp:cNvPr id="0" name=""/>
        <dsp:cNvSpPr/>
      </dsp:nvSpPr>
      <dsp:spPr>
        <a:xfrm>
          <a:off x="1435590" y="3107870"/>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066800">
            <a:lnSpc>
              <a:spcPct val="100000"/>
            </a:lnSpc>
            <a:spcBef>
              <a:spcPct val="0"/>
            </a:spcBef>
            <a:spcAft>
              <a:spcPct val="35000"/>
            </a:spcAft>
            <a:buNone/>
          </a:pPr>
          <a:r>
            <a:rPr lang="en-US" sz="2400" kern="1200" dirty="0">
              <a:latin typeface="Trebuchet MS" panose="020B0603020202020204" pitchFamily="34" charset="0"/>
            </a:rPr>
            <a:t>Connect with principal and community</a:t>
          </a:r>
        </a:p>
      </dsp:txBody>
      <dsp:txXfrm>
        <a:off x="1435590" y="3107870"/>
        <a:ext cx="9080009" cy="124293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3877D-BF45-4C3A-BAC6-D37C36DB50E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E613227-ED9D-48B6-833A-0CF56248AFC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46EEA15-B3E5-4A18-A553-F27F34084A55}"/>
              </a:ext>
            </a:extLst>
          </p:cNvPr>
          <p:cNvSpPr>
            <a:spLocks noGrp="1"/>
          </p:cNvSpPr>
          <p:nvPr>
            <p:ph type="dt" sz="half" idx="10"/>
          </p:nvPr>
        </p:nvSpPr>
        <p:spPr/>
        <p:txBody>
          <a:bodyPr/>
          <a:lstStyle/>
          <a:p>
            <a:fld id="{629AA566-08AC-4F2A-BA49-905FE74A0D07}" type="datetimeFigureOut">
              <a:rPr lang="en-US" smtClean="0"/>
              <a:t>5/10/2021</a:t>
            </a:fld>
            <a:endParaRPr lang="en-US"/>
          </a:p>
        </p:txBody>
      </p:sp>
      <p:sp>
        <p:nvSpPr>
          <p:cNvPr id="5" name="Footer Placeholder 4">
            <a:extLst>
              <a:ext uri="{FF2B5EF4-FFF2-40B4-BE49-F238E27FC236}">
                <a16:creationId xmlns:a16="http://schemas.microsoft.com/office/drawing/2014/main" id="{C6836241-9835-4400-A97F-D92CCCE05A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E0D080-D7A6-4286-AD1D-10BA14A15565}"/>
              </a:ext>
            </a:extLst>
          </p:cNvPr>
          <p:cNvSpPr>
            <a:spLocks noGrp="1"/>
          </p:cNvSpPr>
          <p:nvPr>
            <p:ph type="sldNum" sz="quarter" idx="12"/>
          </p:nvPr>
        </p:nvSpPr>
        <p:spPr/>
        <p:txBody>
          <a:bodyPr/>
          <a:lstStyle/>
          <a:p>
            <a:fld id="{26C3715A-82D9-476A-9D38-6237966D3668}" type="slidenum">
              <a:rPr lang="en-US" smtClean="0"/>
              <a:t>‹#›</a:t>
            </a:fld>
            <a:endParaRPr lang="en-US"/>
          </a:p>
        </p:txBody>
      </p:sp>
    </p:spTree>
    <p:extLst>
      <p:ext uri="{BB962C8B-B14F-4D97-AF65-F5344CB8AC3E}">
        <p14:creationId xmlns:p14="http://schemas.microsoft.com/office/powerpoint/2010/main" val="27338305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6C2DA-D899-4131-AC2A-24A840D1B13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03BBEC7-CDCF-4FD4-96FF-66573B1569F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C80D22-35BA-4F4E-A263-29CC6CCDD043}"/>
              </a:ext>
            </a:extLst>
          </p:cNvPr>
          <p:cNvSpPr>
            <a:spLocks noGrp="1"/>
          </p:cNvSpPr>
          <p:nvPr>
            <p:ph type="dt" sz="half" idx="10"/>
          </p:nvPr>
        </p:nvSpPr>
        <p:spPr/>
        <p:txBody>
          <a:bodyPr/>
          <a:lstStyle/>
          <a:p>
            <a:fld id="{629AA566-08AC-4F2A-BA49-905FE74A0D07}" type="datetimeFigureOut">
              <a:rPr lang="en-US" smtClean="0"/>
              <a:t>5/10/2021</a:t>
            </a:fld>
            <a:endParaRPr lang="en-US"/>
          </a:p>
        </p:txBody>
      </p:sp>
      <p:sp>
        <p:nvSpPr>
          <p:cNvPr id="5" name="Footer Placeholder 4">
            <a:extLst>
              <a:ext uri="{FF2B5EF4-FFF2-40B4-BE49-F238E27FC236}">
                <a16:creationId xmlns:a16="http://schemas.microsoft.com/office/drawing/2014/main" id="{BC719A7A-E2D9-4BC6-9165-0C27CCA112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F00768-566C-45ED-9B5D-283B756EBC6A}"/>
              </a:ext>
            </a:extLst>
          </p:cNvPr>
          <p:cNvSpPr>
            <a:spLocks noGrp="1"/>
          </p:cNvSpPr>
          <p:nvPr>
            <p:ph type="sldNum" sz="quarter" idx="12"/>
          </p:nvPr>
        </p:nvSpPr>
        <p:spPr/>
        <p:txBody>
          <a:bodyPr/>
          <a:lstStyle/>
          <a:p>
            <a:fld id="{26C3715A-82D9-476A-9D38-6237966D3668}" type="slidenum">
              <a:rPr lang="en-US" smtClean="0"/>
              <a:t>‹#›</a:t>
            </a:fld>
            <a:endParaRPr lang="en-US"/>
          </a:p>
        </p:txBody>
      </p:sp>
    </p:spTree>
    <p:extLst>
      <p:ext uri="{BB962C8B-B14F-4D97-AF65-F5344CB8AC3E}">
        <p14:creationId xmlns:p14="http://schemas.microsoft.com/office/powerpoint/2010/main" val="2063860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C42E229-5A36-43FD-BD28-DCA975C1C52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7198369-2256-48AB-8949-65779014297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32584C-A3E7-4F3B-8F5E-B5D6E5B2B0D6}"/>
              </a:ext>
            </a:extLst>
          </p:cNvPr>
          <p:cNvSpPr>
            <a:spLocks noGrp="1"/>
          </p:cNvSpPr>
          <p:nvPr>
            <p:ph type="dt" sz="half" idx="10"/>
          </p:nvPr>
        </p:nvSpPr>
        <p:spPr/>
        <p:txBody>
          <a:bodyPr/>
          <a:lstStyle/>
          <a:p>
            <a:fld id="{629AA566-08AC-4F2A-BA49-905FE74A0D07}" type="datetimeFigureOut">
              <a:rPr lang="en-US" smtClean="0"/>
              <a:t>5/10/2021</a:t>
            </a:fld>
            <a:endParaRPr lang="en-US"/>
          </a:p>
        </p:txBody>
      </p:sp>
      <p:sp>
        <p:nvSpPr>
          <p:cNvPr id="5" name="Footer Placeholder 4">
            <a:extLst>
              <a:ext uri="{FF2B5EF4-FFF2-40B4-BE49-F238E27FC236}">
                <a16:creationId xmlns:a16="http://schemas.microsoft.com/office/drawing/2014/main" id="{C3ECF9FC-C789-45D4-B63F-040E34EA01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A01307-A0EF-45D0-B52C-A6399B51A100}"/>
              </a:ext>
            </a:extLst>
          </p:cNvPr>
          <p:cNvSpPr>
            <a:spLocks noGrp="1"/>
          </p:cNvSpPr>
          <p:nvPr>
            <p:ph type="sldNum" sz="quarter" idx="12"/>
          </p:nvPr>
        </p:nvSpPr>
        <p:spPr/>
        <p:txBody>
          <a:bodyPr/>
          <a:lstStyle/>
          <a:p>
            <a:fld id="{26C3715A-82D9-476A-9D38-6237966D3668}" type="slidenum">
              <a:rPr lang="en-US" smtClean="0"/>
              <a:t>‹#›</a:t>
            </a:fld>
            <a:endParaRPr lang="en-US"/>
          </a:p>
        </p:txBody>
      </p:sp>
    </p:spTree>
    <p:extLst>
      <p:ext uri="{BB962C8B-B14F-4D97-AF65-F5344CB8AC3E}">
        <p14:creationId xmlns:p14="http://schemas.microsoft.com/office/powerpoint/2010/main" val="39918769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40011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5/10/2021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6984673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2355579" y="265220"/>
            <a:ext cx="7480839" cy="353045"/>
          </a:xfrm>
        </p:spPr>
        <p:txBody>
          <a:bodyPr lIns="0" tIns="0" rIns="0" bIns="0"/>
          <a:lstStyle>
            <a:lvl1pPr>
              <a:defRPr sz="2294" b="1" i="0">
                <a:solidFill>
                  <a:schemeClr val="bg1"/>
                </a:solidFill>
                <a:latin typeface="Tahoma"/>
                <a:cs typeface="Tahoma"/>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5/10/2021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8432260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2355579" y="265220"/>
            <a:ext cx="7480839" cy="353045"/>
          </a:xfrm>
        </p:spPr>
        <p:txBody>
          <a:bodyPr lIns="0" tIns="0" rIns="0" bIns="0"/>
          <a:lstStyle>
            <a:lvl1pPr>
              <a:defRPr sz="2294" b="1" i="0">
                <a:solidFill>
                  <a:schemeClr val="bg1"/>
                </a:solidFill>
                <a:latin typeface="Tahoma"/>
                <a:cs typeface="Tahoma"/>
              </a:defRPr>
            </a:lvl1pPr>
          </a:lstStyle>
          <a:p>
            <a:endParaRPr/>
          </a:p>
        </p:txBody>
      </p:sp>
      <p:sp>
        <p:nvSpPr>
          <p:cNvPr id="3" name="Holder 3"/>
          <p:cNvSpPr>
            <a:spLocks noGrp="1"/>
          </p:cNvSpPr>
          <p:nvPr>
            <p:ph sz="half" idx="2"/>
          </p:nvPr>
        </p:nvSpPr>
        <p:spPr>
          <a:xfrm>
            <a:off x="609600" y="1577340"/>
            <a:ext cx="530352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5/10/2021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9668077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2355579" y="265220"/>
            <a:ext cx="7480839" cy="353045"/>
          </a:xfrm>
        </p:spPr>
        <p:txBody>
          <a:bodyPr lIns="0" tIns="0" rIns="0" bIns="0"/>
          <a:lstStyle>
            <a:lvl1pPr>
              <a:defRPr sz="2294" b="1" i="0">
                <a:solidFill>
                  <a:schemeClr val="bg1"/>
                </a:solidFill>
                <a:latin typeface="Tahoma"/>
                <a:cs typeface="Tahom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5/10/2021</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0679373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5/10/2021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649205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41D53-10A6-4593-83BE-587A101A45ED}"/>
              </a:ext>
            </a:extLst>
          </p:cNvPr>
          <p:cNvSpPr>
            <a:spLocks noGrp="1"/>
          </p:cNvSpPr>
          <p:nvPr>
            <p:ph type="title"/>
          </p:nvPr>
        </p:nvSpPr>
        <p:spPr>
          <a:xfrm>
            <a:off x="2777490" y="365125"/>
            <a:ext cx="8576310" cy="132556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CEFD80E-746F-40BF-BA99-3737E69D095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071B7D-5870-4D2D-A2E6-B816C9F16DDA}"/>
              </a:ext>
            </a:extLst>
          </p:cNvPr>
          <p:cNvSpPr>
            <a:spLocks noGrp="1"/>
          </p:cNvSpPr>
          <p:nvPr>
            <p:ph type="dt" sz="half" idx="10"/>
          </p:nvPr>
        </p:nvSpPr>
        <p:spPr/>
        <p:txBody>
          <a:bodyPr/>
          <a:lstStyle/>
          <a:p>
            <a:fld id="{629AA566-08AC-4F2A-BA49-905FE74A0D07}" type="datetimeFigureOut">
              <a:rPr lang="en-US" smtClean="0"/>
              <a:t>5/10/2021</a:t>
            </a:fld>
            <a:endParaRPr lang="en-US"/>
          </a:p>
        </p:txBody>
      </p:sp>
      <p:sp>
        <p:nvSpPr>
          <p:cNvPr id="5" name="Footer Placeholder 4">
            <a:extLst>
              <a:ext uri="{FF2B5EF4-FFF2-40B4-BE49-F238E27FC236}">
                <a16:creationId xmlns:a16="http://schemas.microsoft.com/office/drawing/2014/main" id="{37BA7B20-5F75-4AE5-A582-C72EF073CF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CB5561-FE32-4530-AE23-04C123F9E0A5}"/>
              </a:ext>
            </a:extLst>
          </p:cNvPr>
          <p:cNvSpPr>
            <a:spLocks noGrp="1"/>
          </p:cNvSpPr>
          <p:nvPr>
            <p:ph type="sldNum" sz="quarter" idx="12"/>
          </p:nvPr>
        </p:nvSpPr>
        <p:spPr/>
        <p:txBody>
          <a:bodyPr/>
          <a:lstStyle/>
          <a:p>
            <a:fld id="{26C3715A-82D9-476A-9D38-6237966D3668}" type="slidenum">
              <a:rPr lang="en-US" smtClean="0"/>
              <a:t>‹#›</a:t>
            </a:fld>
            <a:endParaRPr lang="en-US"/>
          </a:p>
        </p:txBody>
      </p:sp>
      <p:pic>
        <p:nvPicPr>
          <p:cNvPr id="10" name="Picture 9" descr="A picture containing drawing&#10;&#10;Description automatically generated">
            <a:extLst>
              <a:ext uri="{FF2B5EF4-FFF2-40B4-BE49-F238E27FC236}">
                <a16:creationId xmlns:a16="http://schemas.microsoft.com/office/drawing/2014/main" id="{8093F35E-235D-4FDE-98C2-186BB964008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01" y="350283"/>
            <a:ext cx="1790699" cy="1355460"/>
          </a:xfrm>
          <a:prstGeom prst="rect">
            <a:avLst/>
          </a:prstGeom>
        </p:spPr>
      </p:pic>
    </p:spTree>
    <p:extLst>
      <p:ext uri="{BB962C8B-B14F-4D97-AF65-F5344CB8AC3E}">
        <p14:creationId xmlns:p14="http://schemas.microsoft.com/office/powerpoint/2010/main" val="1320303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A291D-D82D-4AFD-9F52-3C188661EB4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B16DFB7-65D1-4721-A26B-48101BBF6C3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001AFEA-D411-4259-A322-2A2A9CB8463A}"/>
              </a:ext>
            </a:extLst>
          </p:cNvPr>
          <p:cNvSpPr>
            <a:spLocks noGrp="1"/>
          </p:cNvSpPr>
          <p:nvPr>
            <p:ph type="dt" sz="half" idx="10"/>
          </p:nvPr>
        </p:nvSpPr>
        <p:spPr/>
        <p:txBody>
          <a:bodyPr/>
          <a:lstStyle/>
          <a:p>
            <a:fld id="{629AA566-08AC-4F2A-BA49-905FE74A0D07}" type="datetimeFigureOut">
              <a:rPr lang="en-US" smtClean="0"/>
              <a:t>5/10/2021</a:t>
            </a:fld>
            <a:endParaRPr lang="en-US"/>
          </a:p>
        </p:txBody>
      </p:sp>
      <p:sp>
        <p:nvSpPr>
          <p:cNvPr id="5" name="Footer Placeholder 4">
            <a:extLst>
              <a:ext uri="{FF2B5EF4-FFF2-40B4-BE49-F238E27FC236}">
                <a16:creationId xmlns:a16="http://schemas.microsoft.com/office/drawing/2014/main" id="{A542C5C4-224F-47CD-BCCB-48FAF4D812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4125B1-34CA-4A4B-AE59-AA6A8E820DE8}"/>
              </a:ext>
            </a:extLst>
          </p:cNvPr>
          <p:cNvSpPr>
            <a:spLocks noGrp="1"/>
          </p:cNvSpPr>
          <p:nvPr>
            <p:ph type="sldNum" sz="quarter" idx="12"/>
          </p:nvPr>
        </p:nvSpPr>
        <p:spPr/>
        <p:txBody>
          <a:bodyPr/>
          <a:lstStyle/>
          <a:p>
            <a:fld id="{26C3715A-82D9-476A-9D38-6237966D3668}" type="slidenum">
              <a:rPr lang="en-US" smtClean="0"/>
              <a:t>‹#›</a:t>
            </a:fld>
            <a:endParaRPr lang="en-US"/>
          </a:p>
        </p:txBody>
      </p:sp>
    </p:spTree>
    <p:extLst>
      <p:ext uri="{BB962C8B-B14F-4D97-AF65-F5344CB8AC3E}">
        <p14:creationId xmlns:p14="http://schemas.microsoft.com/office/powerpoint/2010/main" val="4166265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D8ED8-09DE-4258-914E-084A4092948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2FED85-6DE9-448B-B341-C285B340CA9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95192B-0048-4CD9-A46B-C03E1227C95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77F4C9A-0BE0-429E-9D44-135D115FE987}"/>
              </a:ext>
            </a:extLst>
          </p:cNvPr>
          <p:cNvSpPr>
            <a:spLocks noGrp="1"/>
          </p:cNvSpPr>
          <p:nvPr>
            <p:ph type="dt" sz="half" idx="10"/>
          </p:nvPr>
        </p:nvSpPr>
        <p:spPr/>
        <p:txBody>
          <a:bodyPr/>
          <a:lstStyle/>
          <a:p>
            <a:fld id="{629AA566-08AC-4F2A-BA49-905FE74A0D07}" type="datetimeFigureOut">
              <a:rPr lang="en-US" smtClean="0"/>
              <a:t>5/10/2021</a:t>
            </a:fld>
            <a:endParaRPr lang="en-US"/>
          </a:p>
        </p:txBody>
      </p:sp>
      <p:sp>
        <p:nvSpPr>
          <p:cNvPr id="6" name="Footer Placeholder 5">
            <a:extLst>
              <a:ext uri="{FF2B5EF4-FFF2-40B4-BE49-F238E27FC236}">
                <a16:creationId xmlns:a16="http://schemas.microsoft.com/office/drawing/2014/main" id="{68FB260D-60F9-4F91-B40A-60B4C2D8D9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FD217CA-8B0F-42C9-9DD1-4059FCC0CD6C}"/>
              </a:ext>
            </a:extLst>
          </p:cNvPr>
          <p:cNvSpPr>
            <a:spLocks noGrp="1"/>
          </p:cNvSpPr>
          <p:nvPr>
            <p:ph type="sldNum" sz="quarter" idx="12"/>
          </p:nvPr>
        </p:nvSpPr>
        <p:spPr/>
        <p:txBody>
          <a:bodyPr/>
          <a:lstStyle/>
          <a:p>
            <a:fld id="{26C3715A-82D9-476A-9D38-6237966D3668}" type="slidenum">
              <a:rPr lang="en-US" smtClean="0"/>
              <a:t>‹#›</a:t>
            </a:fld>
            <a:endParaRPr lang="en-US"/>
          </a:p>
        </p:txBody>
      </p:sp>
      <p:pic>
        <p:nvPicPr>
          <p:cNvPr id="9" name="Picture 8" descr="A picture containing drawing&#10;&#10;Description automatically generated">
            <a:extLst>
              <a:ext uri="{FF2B5EF4-FFF2-40B4-BE49-F238E27FC236}">
                <a16:creationId xmlns:a16="http://schemas.microsoft.com/office/drawing/2014/main" id="{7A2075B6-7E27-4F93-B263-12857282104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9630" y="6193332"/>
            <a:ext cx="750570" cy="564338"/>
          </a:xfrm>
          <a:prstGeom prst="rect">
            <a:avLst/>
          </a:prstGeom>
        </p:spPr>
      </p:pic>
    </p:spTree>
    <p:extLst>
      <p:ext uri="{BB962C8B-B14F-4D97-AF65-F5344CB8AC3E}">
        <p14:creationId xmlns:p14="http://schemas.microsoft.com/office/powerpoint/2010/main" val="1494313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588F7-E08E-4BC8-8558-8076BBAAB6F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5BB920D-02F2-43D5-9431-6E42F5D03F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592983F-A3F8-47E7-A7B5-B138130CA42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7BD3E72-CEFC-461B-8402-FD4912893F1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70BBFD5-556A-4527-9709-9AC7D009AB9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B0E5ABB-032F-4CCA-9C53-90695C6A957B}"/>
              </a:ext>
            </a:extLst>
          </p:cNvPr>
          <p:cNvSpPr>
            <a:spLocks noGrp="1"/>
          </p:cNvSpPr>
          <p:nvPr>
            <p:ph type="dt" sz="half" idx="10"/>
          </p:nvPr>
        </p:nvSpPr>
        <p:spPr/>
        <p:txBody>
          <a:bodyPr/>
          <a:lstStyle/>
          <a:p>
            <a:fld id="{629AA566-08AC-4F2A-BA49-905FE74A0D07}" type="datetimeFigureOut">
              <a:rPr lang="en-US" smtClean="0"/>
              <a:t>5/10/2021</a:t>
            </a:fld>
            <a:endParaRPr lang="en-US"/>
          </a:p>
        </p:txBody>
      </p:sp>
      <p:sp>
        <p:nvSpPr>
          <p:cNvPr id="8" name="Footer Placeholder 7">
            <a:extLst>
              <a:ext uri="{FF2B5EF4-FFF2-40B4-BE49-F238E27FC236}">
                <a16:creationId xmlns:a16="http://schemas.microsoft.com/office/drawing/2014/main" id="{60AD056B-521A-4D79-9FE8-0E4CC37E97F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1E028C9-2194-44E4-8500-14BEA72AC5C8}"/>
              </a:ext>
            </a:extLst>
          </p:cNvPr>
          <p:cNvSpPr>
            <a:spLocks noGrp="1"/>
          </p:cNvSpPr>
          <p:nvPr>
            <p:ph type="sldNum" sz="quarter" idx="12"/>
          </p:nvPr>
        </p:nvSpPr>
        <p:spPr/>
        <p:txBody>
          <a:bodyPr/>
          <a:lstStyle/>
          <a:p>
            <a:fld id="{26C3715A-82D9-476A-9D38-6237966D3668}" type="slidenum">
              <a:rPr lang="en-US" smtClean="0"/>
              <a:t>‹#›</a:t>
            </a:fld>
            <a:endParaRPr lang="en-US"/>
          </a:p>
        </p:txBody>
      </p:sp>
    </p:spTree>
    <p:extLst>
      <p:ext uri="{BB962C8B-B14F-4D97-AF65-F5344CB8AC3E}">
        <p14:creationId xmlns:p14="http://schemas.microsoft.com/office/powerpoint/2010/main" val="3142269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A5E8632-3044-40A3-AB9B-8B8CD678C704}"/>
              </a:ext>
            </a:extLst>
          </p:cNvPr>
          <p:cNvSpPr>
            <a:spLocks noGrp="1"/>
          </p:cNvSpPr>
          <p:nvPr>
            <p:ph type="dt" sz="half" idx="10"/>
          </p:nvPr>
        </p:nvSpPr>
        <p:spPr/>
        <p:txBody>
          <a:bodyPr/>
          <a:lstStyle/>
          <a:p>
            <a:fld id="{629AA566-08AC-4F2A-BA49-905FE74A0D07}" type="datetimeFigureOut">
              <a:rPr lang="en-US" smtClean="0"/>
              <a:t>5/10/2021</a:t>
            </a:fld>
            <a:endParaRPr lang="en-US"/>
          </a:p>
        </p:txBody>
      </p:sp>
      <p:sp>
        <p:nvSpPr>
          <p:cNvPr id="4" name="Footer Placeholder 3">
            <a:extLst>
              <a:ext uri="{FF2B5EF4-FFF2-40B4-BE49-F238E27FC236}">
                <a16:creationId xmlns:a16="http://schemas.microsoft.com/office/drawing/2014/main" id="{6B193EC9-3CE1-4C49-B3BE-D24B0E17C13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013C115-47BC-4695-8027-25DC56A2A331}"/>
              </a:ext>
            </a:extLst>
          </p:cNvPr>
          <p:cNvSpPr>
            <a:spLocks noGrp="1"/>
          </p:cNvSpPr>
          <p:nvPr>
            <p:ph type="sldNum" sz="quarter" idx="12"/>
          </p:nvPr>
        </p:nvSpPr>
        <p:spPr/>
        <p:txBody>
          <a:bodyPr/>
          <a:lstStyle/>
          <a:p>
            <a:fld id="{26C3715A-82D9-476A-9D38-6237966D3668}" type="slidenum">
              <a:rPr lang="en-US" smtClean="0"/>
              <a:t>‹#›</a:t>
            </a:fld>
            <a:endParaRPr lang="en-US"/>
          </a:p>
        </p:txBody>
      </p:sp>
      <p:pic>
        <p:nvPicPr>
          <p:cNvPr id="7" name="Picture 6" descr="A screenshot of a cell phone&#10;&#10;Description automatically generated">
            <a:extLst>
              <a:ext uri="{FF2B5EF4-FFF2-40B4-BE49-F238E27FC236}">
                <a16:creationId xmlns:a16="http://schemas.microsoft.com/office/drawing/2014/main" id="{CB688F91-32DC-458D-9FF5-D26B1533A97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1863" t="17955" r="7108" b="59318"/>
          <a:stretch/>
        </p:blipFill>
        <p:spPr>
          <a:xfrm>
            <a:off x="0" y="22860"/>
            <a:ext cx="7804188" cy="1416368"/>
          </a:xfrm>
          <a:prstGeom prst="rect">
            <a:avLst/>
          </a:prstGeom>
        </p:spPr>
      </p:pic>
      <p:sp>
        <p:nvSpPr>
          <p:cNvPr id="2" name="Title 1">
            <a:extLst>
              <a:ext uri="{FF2B5EF4-FFF2-40B4-BE49-F238E27FC236}">
                <a16:creationId xmlns:a16="http://schemas.microsoft.com/office/drawing/2014/main" id="{BF03F60D-C516-4053-8B3C-7B162F43F5BA}"/>
              </a:ext>
            </a:extLst>
          </p:cNvPr>
          <p:cNvSpPr>
            <a:spLocks noGrp="1"/>
          </p:cNvSpPr>
          <p:nvPr>
            <p:ph type="title"/>
          </p:nvPr>
        </p:nvSpPr>
        <p:spPr>
          <a:xfrm>
            <a:off x="1931670" y="22860"/>
            <a:ext cx="10260330" cy="1416368"/>
          </a:xfrm>
          <a:solidFill>
            <a:schemeClr val="accent2"/>
          </a:solidFill>
        </p:spPr>
        <p:txBody>
          <a:bodyPr/>
          <a:lstStyle/>
          <a:p>
            <a:r>
              <a:rPr lang="en-US"/>
              <a:t>Click to edit Master title style</a:t>
            </a:r>
            <a:endParaRPr lang="en-US" dirty="0"/>
          </a:p>
        </p:txBody>
      </p:sp>
    </p:spTree>
    <p:extLst>
      <p:ext uri="{BB962C8B-B14F-4D97-AF65-F5344CB8AC3E}">
        <p14:creationId xmlns:p14="http://schemas.microsoft.com/office/powerpoint/2010/main" val="15546567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8A6408D-7289-4674-94FD-90224EE3485D}"/>
              </a:ext>
            </a:extLst>
          </p:cNvPr>
          <p:cNvSpPr>
            <a:spLocks noGrp="1"/>
          </p:cNvSpPr>
          <p:nvPr>
            <p:ph type="dt" sz="half" idx="10"/>
          </p:nvPr>
        </p:nvSpPr>
        <p:spPr/>
        <p:txBody>
          <a:bodyPr/>
          <a:lstStyle/>
          <a:p>
            <a:fld id="{629AA566-08AC-4F2A-BA49-905FE74A0D07}" type="datetimeFigureOut">
              <a:rPr lang="en-US" smtClean="0"/>
              <a:t>5/10/2021</a:t>
            </a:fld>
            <a:endParaRPr lang="en-US"/>
          </a:p>
        </p:txBody>
      </p:sp>
      <p:sp>
        <p:nvSpPr>
          <p:cNvPr id="3" name="Footer Placeholder 2">
            <a:extLst>
              <a:ext uri="{FF2B5EF4-FFF2-40B4-BE49-F238E27FC236}">
                <a16:creationId xmlns:a16="http://schemas.microsoft.com/office/drawing/2014/main" id="{9E24CD3E-179C-4E2E-B053-9DF32037C09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598AB32-1AF1-45D9-AF64-A9BE49FFFEAA}"/>
              </a:ext>
            </a:extLst>
          </p:cNvPr>
          <p:cNvSpPr>
            <a:spLocks noGrp="1"/>
          </p:cNvSpPr>
          <p:nvPr>
            <p:ph type="sldNum" sz="quarter" idx="12"/>
          </p:nvPr>
        </p:nvSpPr>
        <p:spPr/>
        <p:txBody>
          <a:bodyPr/>
          <a:lstStyle/>
          <a:p>
            <a:fld id="{26C3715A-82D9-476A-9D38-6237966D3668}" type="slidenum">
              <a:rPr lang="en-US" smtClean="0"/>
              <a:t>‹#›</a:t>
            </a:fld>
            <a:endParaRPr lang="en-US"/>
          </a:p>
        </p:txBody>
      </p:sp>
    </p:spTree>
    <p:extLst>
      <p:ext uri="{BB962C8B-B14F-4D97-AF65-F5344CB8AC3E}">
        <p14:creationId xmlns:p14="http://schemas.microsoft.com/office/powerpoint/2010/main" val="38907453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222D6-62C4-4722-B1AD-8A9AC4FD5D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AF6C399-4B09-45E8-9204-7BDA5A0478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08AB92F-0EEF-46B2-B840-BE0788DAD6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D55F0AA-535A-407A-8370-ACA775BAB7A4}"/>
              </a:ext>
            </a:extLst>
          </p:cNvPr>
          <p:cNvSpPr>
            <a:spLocks noGrp="1"/>
          </p:cNvSpPr>
          <p:nvPr>
            <p:ph type="dt" sz="half" idx="10"/>
          </p:nvPr>
        </p:nvSpPr>
        <p:spPr/>
        <p:txBody>
          <a:bodyPr/>
          <a:lstStyle/>
          <a:p>
            <a:fld id="{629AA566-08AC-4F2A-BA49-905FE74A0D07}" type="datetimeFigureOut">
              <a:rPr lang="en-US" smtClean="0"/>
              <a:t>5/10/2021</a:t>
            </a:fld>
            <a:endParaRPr lang="en-US"/>
          </a:p>
        </p:txBody>
      </p:sp>
      <p:sp>
        <p:nvSpPr>
          <p:cNvPr id="6" name="Footer Placeholder 5">
            <a:extLst>
              <a:ext uri="{FF2B5EF4-FFF2-40B4-BE49-F238E27FC236}">
                <a16:creationId xmlns:a16="http://schemas.microsoft.com/office/drawing/2014/main" id="{32E657E8-A293-472D-8EE3-407E6051A1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8D9CE76-0C2F-481B-BAE2-51143635D5F4}"/>
              </a:ext>
            </a:extLst>
          </p:cNvPr>
          <p:cNvSpPr>
            <a:spLocks noGrp="1"/>
          </p:cNvSpPr>
          <p:nvPr>
            <p:ph type="sldNum" sz="quarter" idx="12"/>
          </p:nvPr>
        </p:nvSpPr>
        <p:spPr/>
        <p:txBody>
          <a:bodyPr/>
          <a:lstStyle/>
          <a:p>
            <a:fld id="{26C3715A-82D9-476A-9D38-6237966D3668}" type="slidenum">
              <a:rPr lang="en-US" smtClean="0"/>
              <a:t>‹#›</a:t>
            </a:fld>
            <a:endParaRPr lang="en-US"/>
          </a:p>
        </p:txBody>
      </p:sp>
    </p:spTree>
    <p:extLst>
      <p:ext uri="{BB962C8B-B14F-4D97-AF65-F5344CB8AC3E}">
        <p14:creationId xmlns:p14="http://schemas.microsoft.com/office/powerpoint/2010/main" val="20912503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5E8D7-924E-499B-84F2-4F7668CDD9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22243C4-8D8C-48AE-9678-BB18E123C6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E8829BF7-CBCA-4D00-9EB3-B5913EC528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C17168-A0BB-46C2-8845-09AFCE8FAFA4}"/>
              </a:ext>
            </a:extLst>
          </p:cNvPr>
          <p:cNvSpPr>
            <a:spLocks noGrp="1"/>
          </p:cNvSpPr>
          <p:nvPr>
            <p:ph type="dt" sz="half" idx="10"/>
          </p:nvPr>
        </p:nvSpPr>
        <p:spPr/>
        <p:txBody>
          <a:bodyPr/>
          <a:lstStyle/>
          <a:p>
            <a:fld id="{629AA566-08AC-4F2A-BA49-905FE74A0D07}" type="datetimeFigureOut">
              <a:rPr lang="en-US" smtClean="0"/>
              <a:t>5/10/2021</a:t>
            </a:fld>
            <a:endParaRPr lang="en-US"/>
          </a:p>
        </p:txBody>
      </p:sp>
      <p:sp>
        <p:nvSpPr>
          <p:cNvPr id="6" name="Footer Placeholder 5">
            <a:extLst>
              <a:ext uri="{FF2B5EF4-FFF2-40B4-BE49-F238E27FC236}">
                <a16:creationId xmlns:a16="http://schemas.microsoft.com/office/drawing/2014/main" id="{B59AD85B-BDD1-4486-8BF5-0D2D455CCB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AB85DB-FE83-4DFF-B12F-12BA781CE60F}"/>
              </a:ext>
            </a:extLst>
          </p:cNvPr>
          <p:cNvSpPr>
            <a:spLocks noGrp="1"/>
          </p:cNvSpPr>
          <p:nvPr>
            <p:ph type="sldNum" sz="quarter" idx="12"/>
          </p:nvPr>
        </p:nvSpPr>
        <p:spPr/>
        <p:txBody>
          <a:bodyPr/>
          <a:lstStyle/>
          <a:p>
            <a:fld id="{26C3715A-82D9-476A-9D38-6237966D3668}" type="slidenum">
              <a:rPr lang="en-US" smtClean="0"/>
              <a:t>‹#›</a:t>
            </a:fld>
            <a:endParaRPr lang="en-US"/>
          </a:p>
        </p:txBody>
      </p:sp>
    </p:spTree>
    <p:extLst>
      <p:ext uri="{BB962C8B-B14F-4D97-AF65-F5344CB8AC3E}">
        <p14:creationId xmlns:p14="http://schemas.microsoft.com/office/powerpoint/2010/main" val="1900670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4.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7A3412B-5C43-4068-819F-085243B463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28A002A-E8BB-44F2-811D-97787AC96F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7E605F-FE00-4263-B326-52530FE38B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9AA566-08AC-4F2A-BA49-905FE74A0D07}" type="datetimeFigureOut">
              <a:rPr lang="en-US" smtClean="0"/>
              <a:t>5/10/2021</a:t>
            </a:fld>
            <a:endParaRPr lang="en-US"/>
          </a:p>
        </p:txBody>
      </p:sp>
      <p:sp>
        <p:nvSpPr>
          <p:cNvPr id="5" name="Footer Placeholder 4">
            <a:extLst>
              <a:ext uri="{FF2B5EF4-FFF2-40B4-BE49-F238E27FC236}">
                <a16:creationId xmlns:a16="http://schemas.microsoft.com/office/drawing/2014/main" id="{366559DC-AA91-414C-AD17-CC41D721856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D8FEAFA-D290-4639-A16B-C104E90957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C3715A-82D9-476A-9D38-6237966D3668}" type="slidenum">
              <a:rPr lang="en-US" smtClean="0"/>
              <a:t>‹#›</a:t>
            </a:fld>
            <a:endParaRPr lang="en-US"/>
          </a:p>
        </p:txBody>
      </p:sp>
    </p:spTree>
    <p:extLst>
      <p:ext uri="{BB962C8B-B14F-4D97-AF65-F5344CB8AC3E}">
        <p14:creationId xmlns:p14="http://schemas.microsoft.com/office/powerpoint/2010/main" val="30595775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554183" y="403412"/>
            <a:ext cx="11081327" cy="6051176"/>
          </a:xfrm>
          <a:prstGeom prst="rect">
            <a:avLst/>
          </a:prstGeom>
          <a:blipFill>
            <a:blip r:embed="rId7" cstate="print"/>
            <a:stretch>
              <a:fillRect/>
            </a:stretch>
          </a:blipFill>
        </p:spPr>
        <p:txBody>
          <a:bodyPr wrap="square" lIns="0" tIns="0" rIns="0" bIns="0" rtlCol="0"/>
          <a:lstStyle/>
          <a:p>
            <a:endParaRPr sz="1588"/>
          </a:p>
        </p:txBody>
      </p:sp>
      <p:sp>
        <p:nvSpPr>
          <p:cNvPr id="17" name="bg object 17"/>
          <p:cNvSpPr/>
          <p:nvPr/>
        </p:nvSpPr>
        <p:spPr>
          <a:xfrm>
            <a:off x="554182" y="403412"/>
            <a:ext cx="11083636" cy="1000125"/>
          </a:xfrm>
          <a:custGeom>
            <a:avLst/>
            <a:gdLst/>
            <a:ahLst/>
            <a:cxnLst/>
            <a:rect l="l" t="t" r="r" b="b"/>
            <a:pathLst>
              <a:path w="9144000" h="1133475">
                <a:moveTo>
                  <a:pt x="9144000" y="0"/>
                </a:moveTo>
                <a:lnTo>
                  <a:pt x="0" y="0"/>
                </a:lnTo>
                <a:lnTo>
                  <a:pt x="0" y="1133475"/>
                </a:lnTo>
                <a:lnTo>
                  <a:pt x="9144000" y="1133475"/>
                </a:lnTo>
                <a:lnTo>
                  <a:pt x="9144000" y="0"/>
                </a:lnTo>
                <a:close/>
              </a:path>
            </a:pathLst>
          </a:custGeom>
          <a:solidFill>
            <a:srgbClr val="000000"/>
          </a:solidFill>
        </p:spPr>
        <p:txBody>
          <a:bodyPr wrap="square" lIns="0" tIns="0" rIns="0" bIns="0" rtlCol="0"/>
          <a:lstStyle/>
          <a:p>
            <a:endParaRPr sz="1588"/>
          </a:p>
        </p:txBody>
      </p:sp>
      <p:sp>
        <p:nvSpPr>
          <p:cNvPr id="18" name="bg object 18"/>
          <p:cNvSpPr/>
          <p:nvPr/>
        </p:nvSpPr>
        <p:spPr>
          <a:xfrm>
            <a:off x="554182" y="1403537"/>
            <a:ext cx="11083636" cy="731184"/>
          </a:xfrm>
          <a:custGeom>
            <a:avLst/>
            <a:gdLst/>
            <a:ahLst/>
            <a:cxnLst/>
            <a:rect l="l" t="t" r="r" b="b"/>
            <a:pathLst>
              <a:path w="9144000" h="828675">
                <a:moveTo>
                  <a:pt x="9144000" y="0"/>
                </a:moveTo>
                <a:lnTo>
                  <a:pt x="0" y="0"/>
                </a:lnTo>
                <a:lnTo>
                  <a:pt x="0" y="828675"/>
                </a:lnTo>
                <a:lnTo>
                  <a:pt x="9144000" y="828675"/>
                </a:lnTo>
                <a:lnTo>
                  <a:pt x="9144000" y="0"/>
                </a:lnTo>
                <a:close/>
              </a:path>
            </a:pathLst>
          </a:custGeom>
          <a:solidFill>
            <a:srgbClr val="0000CC"/>
          </a:solidFill>
        </p:spPr>
        <p:txBody>
          <a:bodyPr wrap="square" lIns="0" tIns="0" rIns="0" bIns="0" rtlCol="0"/>
          <a:lstStyle/>
          <a:p>
            <a:endParaRPr sz="1588"/>
          </a:p>
        </p:txBody>
      </p:sp>
      <p:sp>
        <p:nvSpPr>
          <p:cNvPr id="2" name="Holder 2"/>
          <p:cNvSpPr>
            <a:spLocks noGrp="1"/>
          </p:cNvSpPr>
          <p:nvPr>
            <p:ph type="title"/>
          </p:nvPr>
        </p:nvSpPr>
        <p:spPr>
          <a:xfrm>
            <a:off x="2355579" y="265220"/>
            <a:ext cx="7480839" cy="400110"/>
          </a:xfrm>
          <a:prstGeom prst="rect">
            <a:avLst/>
          </a:prstGeom>
        </p:spPr>
        <p:txBody>
          <a:bodyPr wrap="square" lIns="0" tIns="0" rIns="0" bIns="0">
            <a:spAutoFit/>
          </a:bodyPr>
          <a:lstStyle>
            <a:lvl1pPr>
              <a:defRPr sz="2600" b="1" i="0">
                <a:solidFill>
                  <a:schemeClr val="bg1"/>
                </a:solidFill>
                <a:latin typeface="Tahoma"/>
                <a:cs typeface="Tahoma"/>
              </a:defRPr>
            </a:lvl1pPr>
          </a:lstStyle>
          <a:p>
            <a:endParaRPr/>
          </a:p>
        </p:txBody>
      </p:sp>
      <p:sp>
        <p:nvSpPr>
          <p:cNvPr id="3" name="Holder 3"/>
          <p:cNvSpPr>
            <a:spLocks noGrp="1"/>
          </p:cNvSpPr>
          <p:nvPr>
            <p:ph type="body" idx="1"/>
          </p:nvPr>
        </p:nvSpPr>
        <p:spPr>
          <a:xfrm>
            <a:off x="609600" y="1577340"/>
            <a:ext cx="109728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145280" y="6377940"/>
            <a:ext cx="390144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5/10/2021</a:t>
            </a:fld>
            <a:endParaRPr lang="en-US"/>
          </a:p>
        </p:txBody>
      </p:sp>
      <p:sp>
        <p:nvSpPr>
          <p:cNvPr id="6" name="Holder 6"/>
          <p:cNvSpPr>
            <a:spLocks noGrp="1"/>
          </p:cNvSpPr>
          <p:nvPr>
            <p:ph type="sldNum" sz="quarter" idx="7"/>
          </p:nvPr>
        </p:nvSpPr>
        <p:spPr>
          <a:xfrm>
            <a:off x="8778240" y="6377940"/>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9591333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03433">
        <a:defRPr>
          <a:latin typeface="+mn-lt"/>
          <a:ea typeface="+mn-ea"/>
          <a:cs typeface="+mn-cs"/>
        </a:defRPr>
      </a:lvl2pPr>
      <a:lvl3pPr marL="806867">
        <a:defRPr>
          <a:latin typeface="+mn-lt"/>
          <a:ea typeface="+mn-ea"/>
          <a:cs typeface="+mn-cs"/>
        </a:defRPr>
      </a:lvl3pPr>
      <a:lvl4pPr marL="1210300">
        <a:defRPr>
          <a:latin typeface="+mn-lt"/>
          <a:ea typeface="+mn-ea"/>
          <a:cs typeface="+mn-cs"/>
        </a:defRPr>
      </a:lvl4pPr>
      <a:lvl5pPr marL="1613733">
        <a:defRPr>
          <a:latin typeface="+mn-lt"/>
          <a:ea typeface="+mn-ea"/>
          <a:cs typeface="+mn-cs"/>
        </a:defRPr>
      </a:lvl5pPr>
      <a:lvl6pPr marL="2017166">
        <a:defRPr>
          <a:latin typeface="+mn-lt"/>
          <a:ea typeface="+mn-ea"/>
          <a:cs typeface="+mn-cs"/>
        </a:defRPr>
      </a:lvl6pPr>
      <a:lvl7pPr marL="2420600">
        <a:defRPr>
          <a:latin typeface="+mn-lt"/>
          <a:ea typeface="+mn-ea"/>
          <a:cs typeface="+mn-cs"/>
        </a:defRPr>
      </a:lvl7pPr>
      <a:lvl8pPr marL="2824033">
        <a:defRPr>
          <a:latin typeface="+mn-lt"/>
          <a:ea typeface="+mn-ea"/>
          <a:cs typeface="+mn-cs"/>
        </a:defRPr>
      </a:lvl8pPr>
      <a:lvl9pPr marL="3227466">
        <a:defRPr>
          <a:latin typeface="+mn-lt"/>
          <a:ea typeface="+mn-ea"/>
          <a:cs typeface="+mn-cs"/>
        </a:defRPr>
      </a:lvl9pPr>
    </p:bodyStyle>
    <p:otherStyle>
      <a:lvl1pPr marL="0">
        <a:defRPr>
          <a:latin typeface="+mn-lt"/>
          <a:ea typeface="+mn-ea"/>
          <a:cs typeface="+mn-cs"/>
        </a:defRPr>
      </a:lvl1pPr>
      <a:lvl2pPr marL="403433">
        <a:defRPr>
          <a:latin typeface="+mn-lt"/>
          <a:ea typeface="+mn-ea"/>
          <a:cs typeface="+mn-cs"/>
        </a:defRPr>
      </a:lvl2pPr>
      <a:lvl3pPr marL="806867">
        <a:defRPr>
          <a:latin typeface="+mn-lt"/>
          <a:ea typeface="+mn-ea"/>
          <a:cs typeface="+mn-cs"/>
        </a:defRPr>
      </a:lvl3pPr>
      <a:lvl4pPr marL="1210300">
        <a:defRPr>
          <a:latin typeface="+mn-lt"/>
          <a:ea typeface="+mn-ea"/>
          <a:cs typeface="+mn-cs"/>
        </a:defRPr>
      </a:lvl4pPr>
      <a:lvl5pPr marL="1613733">
        <a:defRPr>
          <a:latin typeface="+mn-lt"/>
          <a:ea typeface="+mn-ea"/>
          <a:cs typeface="+mn-cs"/>
        </a:defRPr>
      </a:lvl5pPr>
      <a:lvl6pPr marL="2017166">
        <a:defRPr>
          <a:latin typeface="+mn-lt"/>
          <a:ea typeface="+mn-ea"/>
          <a:cs typeface="+mn-cs"/>
        </a:defRPr>
      </a:lvl6pPr>
      <a:lvl7pPr marL="2420600">
        <a:defRPr>
          <a:latin typeface="+mn-lt"/>
          <a:ea typeface="+mn-ea"/>
          <a:cs typeface="+mn-cs"/>
        </a:defRPr>
      </a:lvl7pPr>
      <a:lvl8pPr marL="2824033">
        <a:defRPr>
          <a:latin typeface="+mn-lt"/>
          <a:ea typeface="+mn-ea"/>
          <a:cs typeface="+mn-cs"/>
        </a:defRPr>
      </a:lvl8pPr>
      <a:lvl9pPr marL="3227466">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jp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13.xml"/><Relationship Id="rId6" Type="http://schemas.openxmlformats.org/officeDocument/2006/relationships/image" Target="../media/image20.png"/><Relationship Id="rId5" Type="http://schemas.openxmlformats.org/officeDocument/2006/relationships/image" Target="../media/image19.jp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flipgrid.com/bd704463" TargetMode="External"/><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s://encantada2006.blogspot.com/2011/04/uncle-sams-catch-22.html" TargetMode="External"/><Relationship Id="rId2" Type="http://schemas.openxmlformats.org/officeDocument/2006/relationships/image" Target="../media/image14.gif"/><Relationship Id="rId1" Type="http://schemas.openxmlformats.org/officeDocument/2006/relationships/slideLayout" Target="../slideLayouts/slideLayout7.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34890"/>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DA95B05-8A57-4A48-8166-117538589D88}"/>
              </a:ext>
            </a:extLst>
          </p:cNvPr>
          <p:cNvSpPr>
            <a:spLocks noGrp="1"/>
          </p:cNvSpPr>
          <p:nvPr>
            <p:ph type="title"/>
          </p:nvPr>
        </p:nvSpPr>
        <p:spPr>
          <a:xfrm>
            <a:off x="1931670" y="22860"/>
            <a:ext cx="10260330" cy="1923246"/>
          </a:xfrm>
        </p:spPr>
        <p:txBody>
          <a:bodyPr>
            <a:normAutofit/>
          </a:bodyPr>
          <a:lstStyle/>
          <a:p>
            <a:r>
              <a:rPr lang="en-US" sz="3600" b="1" dirty="0">
                <a:solidFill>
                  <a:schemeClr val="tx2">
                    <a:lumMod val="20000"/>
                    <a:lumOff val="80000"/>
                  </a:schemeClr>
                </a:solidFill>
                <a:latin typeface="Trebuchet MS" panose="020B0603020202020204" pitchFamily="34" charset="0"/>
              </a:rPr>
              <a:t>Westside High School</a:t>
            </a:r>
            <a:br>
              <a:rPr lang="en-US" sz="3600" b="1" dirty="0">
                <a:solidFill>
                  <a:schemeClr val="tx2">
                    <a:lumMod val="20000"/>
                    <a:lumOff val="80000"/>
                  </a:schemeClr>
                </a:solidFill>
                <a:latin typeface="Trebuchet MS" panose="020B0603020202020204" pitchFamily="34" charset="0"/>
              </a:rPr>
            </a:br>
            <a:r>
              <a:rPr lang="en-US" sz="3600" b="1" dirty="0">
                <a:solidFill>
                  <a:schemeClr val="tx2">
                    <a:lumMod val="20000"/>
                    <a:lumOff val="80000"/>
                  </a:schemeClr>
                </a:solidFill>
                <a:latin typeface="Trebuchet MS" panose="020B0603020202020204" pitchFamily="34" charset="0"/>
              </a:rPr>
              <a:t>Parent Teacher Organization presents </a:t>
            </a:r>
          </a:p>
        </p:txBody>
      </p:sp>
      <p:pic>
        <p:nvPicPr>
          <p:cNvPr id="5" name="Picture 4">
            <a:extLst>
              <a:ext uri="{FF2B5EF4-FFF2-40B4-BE49-F238E27FC236}">
                <a16:creationId xmlns:a16="http://schemas.microsoft.com/office/drawing/2014/main" id="{78E11568-DFD0-4E42-9C42-13C90A075611}"/>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t="8154" b="7667"/>
          <a:stretch/>
        </p:blipFill>
        <p:spPr>
          <a:xfrm>
            <a:off x="0" y="12699"/>
            <a:ext cx="12192000" cy="6835141"/>
          </a:xfrm>
          <a:prstGeom prst="rect">
            <a:avLst/>
          </a:prstGeom>
        </p:spPr>
      </p:pic>
      <p:sp>
        <p:nvSpPr>
          <p:cNvPr id="2" name="Rectangle 1">
            <a:extLst>
              <a:ext uri="{FF2B5EF4-FFF2-40B4-BE49-F238E27FC236}">
                <a16:creationId xmlns:a16="http://schemas.microsoft.com/office/drawing/2014/main" id="{49F13229-62E3-4461-B0EB-EBB047A711C9}"/>
              </a:ext>
            </a:extLst>
          </p:cNvPr>
          <p:cNvSpPr/>
          <p:nvPr/>
        </p:nvSpPr>
        <p:spPr>
          <a:xfrm>
            <a:off x="1977654" y="2403306"/>
            <a:ext cx="9058208" cy="163121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dirty="0">
                <a:solidFill>
                  <a:prstClr val="white"/>
                </a:solidFill>
                <a:latin typeface="Trebuchet MS" panose="020B0603020202020204" pitchFamily="34" charset="0"/>
              </a:rPr>
              <a:t>Together We Can Do… Virtually Anything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a:ln>
                  <a:noFill/>
                </a:ln>
                <a:solidFill>
                  <a:prstClr val="white"/>
                </a:solidFill>
                <a:effectLst/>
                <a:uLnTx/>
                <a:uFillTx/>
                <a:latin typeface="Trebuchet MS" panose="020B0603020202020204" pitchFamily="34" charset="0"/>
              </a:rPr>
              <a:t>PTO Speaker Series and General PTO Meeting 2020-21</a:t>
            </a:r>
          </a:p>
        </p:txBody>
      </p:sp>
      <p:sp>
        <p:nvSpPr>
          <p:cNvPr id="3" name="Rectangle 2">
            <a:extLst>
              <a:ext uri="{FF2B5EF4-FFF2-40B4-BE49-F238E27FC236}">
                <a16:creationId xmlns:a16="http://schemas.microsoft.com/office/drawing/2014/main" id="{F5AA7207-1233-C044-8DC4-3DDA7F805AB0}"/>
              </a:ext>
            </a:extLst>
          </p:cNvPr>
          <p:cNvSpPr/>
          <p:nvPr/>
        </p:nvSpPr>
        <p:spPr>
          <a:xfrm>
            <a:off x="1931670" y="4655821"/>
            <a:ext cx="8817003" cy="1754326"/>
          </a:xfrm>
          <a:prstGeom prst="rect">
            <a:avLst/>
          </a:prstGeom>
          <a:ln w="38100">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00"/>
                </a:solidFill>
                <a:effectLst/>
                <a:uLnTx/>
                <a:uFillTx/>
                <a:latin typeface="Trebuchet MS" panose="020B0603020202020204" pitchFamily="34" charset="0"/>
              </a:rPr>
              <a:t>Remember: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00"/>
                </a:solidFill>
                <a:effectLst/>
                <a:uLnTx/>
                <a:uFillTx/>
                <a:latin typeface="Trebuchet MS" panose="020B0603020202020204" pitchFamily="34" charset="0"/>
              </a:rPr>
              <a:t>When joining, please silence your video and audio feature</a:t>
            </a:r>
          </a:p>
        </p:txBody>
      </p:sp>
    </p:spTree>
    <p:extLst>
      <p:ext uri="{BB962C8B-B14F-4D97-AF65-F5344CB8AC3E}">
        <p14:creationId xmlns:p14="http://schemas.microsoft.com/office/powerpoint/2010/main" val="2775712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559324" y="1608097"/>
            <a:ext cx="2252382" cy="174309"/>
          </a:xfrm>
          <a:prstGeom prst="rect">
            <a:avLst/>
          </a:prstGeom>
        </p:spPr>
        <p:txBody>
          <a:bodyPr vert="horz" wrap="square" lIns="0" tIns="11206" rIns="0" bIns="0" rtlCol="0">
            <a:spAutoFit/>
          </a:bodyPr>
          <a:lstStyle/>
          <a:p>
            <a:pPr marL="212923" indent="-201717" defTabSz="806867">
              <a:spcBef>
                <a:spcPts val="88"/>
              </a:spcBef>
              <a:buSzPct val="83333"/>
              <a:buFont typeface="Symbol"/>
              <a:buChar char=""/>
              <a:tabLst>
                <a:tab pos="212363" algn="l"/>
                <a:tab pos="212923" algn="l"/>
              </a:tabLst>
            </a:pPr>
            <a:r>
              <a:rPr sz="1059" b="1" spc="-4" dirty="0">
                <a:solidFill>
                  <a:srgbClr val="FFFFFF"/>
                </a:solidFill>
                <a:latin typeface="Tahoma"/>
                <a:cs typeface="Tahoma"/>
              </a:rPr>
              <a:t>SHOW YOUR SCHOOL</a:t>
            </a:r>
            <a:r>
              <a:rPr sz="1059" b="1" spc="-71" dirty="0">
                <a:solidFill>
                  <a:srgbClr val="FFFFFF"/>
                </a:solidFill>
                <a:latin typeface="Tahoma"/>
                <a:cs typeface="Tahoma"/>
              </a:rPr>
              <a:t> </a:t>
            </a:r>
            <a:r>
              <a:rPr sz="1059" b="1" spc="-4" dirty="0">
                <a:solidFill>
                  <a:srgbClr val="FFFFFF"/>
                </a:solidFill>
                <a:latin typeface="Tahoma"/>
                <a:cs typeface="Tahoma"/>
              </a:rPr>
              <a:t>SPIRIT!</a:t>
            </a:r>
            <a:endParaRPr sz="1059" dirty="0">
              <a:solidFill>
                <a:prstClr val="black"/>
              </a:solidFill>
              <a:latin typeface="Tahoma"/>
              <a:cs typeface="Tahoma"/>
            </a:endParaRPr>
          </a:p>
        </p:txBody>
      </p:sp>
      <p:sp>
        <p:nvSpPr>
          <p:cNvPr id="3" name="object 3"/>
          <p:cNvSpPr txBox="1"/>
          <p:nvPr/>
        </p:nvSpPr>
        <p:spPr>
          <a:xfrm>
            <a:off x="5722214" y="1465991"/>
            <a:ext cx="2481543" cy="498635"/>
          </a:xfrm>
          <a:prstGeom prst="rect">
            <a:avLst/>
          </a:prstGeom>
        </p:spPr>
        <p:txBody>
          <a:bodyPr vert="horz" wrap="square" lIns="0" tIns="4482" rIns="0" bIns="0" rtlCol="0">
            <a:spAutoFit/>
          </a:bodyPr>
          <a:lstStyle/>
          <a:p>
            <a:pPr marL="212923" marR="4483" indent="-201717" defTabSz="806867">
              <a:lnSpc>
                <a:spcPct val="104200"/>
              </a:lnSpc>
              <a:spcBef>
                <a:spcPts val="35"/>
              </a:spcBef>
              <a:buSzPct val="83333"/>
              <a:buFont typeface="Symbol"/>
              <a:buChar char=""/>
              <a:tabLst>
                <a:tab pos="212363" algn="l"/>
                <a:tab pos="212923" algn="l"/>
              </a:tabLst>
            </a:pPr>
            <a:r>
              <a:rPr sz="1059" b="1" spc="-4" dirty="0">
                <a:solidFill>
                  <a:srgbClr val="FFFFFF"/>
                </a:solidFill>
                <a:latin typeface="Tahoma"/>
                <a:cs typeface="Tahoma"/>
              </a:rPr>
              <a:t>POST </a:t>
            </a:r>
            <a:r>
              <a:rPr sz="1059" b="1" dirty="0">
                <a:solidFill>
                  <a:srgbClr val="FFFFFF"/>
                </a:solidFill>
                <a:latin typeface="Tahoma"/>
                <a:cs typeface="Tahoma"/>
              </a:rPr>
              <a:t>A PHOTO WITH </a:t>
            </a:r>
            <a:r>
              <a:rPr sz="1059" b="1" spc="-4" dirty="0">
                <a:solidFill>
                  <a:srgbClr val="FFFFFF"/>
                </a:solidFill>
                <a:latin typeface="Tahoma"/>
                <a:cs typeface="Tahoma"/>
              </a:rPr>
              <a:t>YOUR  STUDENT AND THEIR YARD SIGN  </a:t>
            </a:r>
            <a:r>
              <a:rPr sz="1059" b="1" dirty="0">
                <a:solidFill>
                  <a:srgbClr val="FFFFFF"/>
                </a:solidFill>
                <a:latin typeface="Tahoma"/>
                <a:cs typeface="Tahoma"/>
              </a:rPr>
              <a:t>ON </a:t>
            </a:r>
            <a:r>
              <a:rPr sz="1059" b="1" spc="-4" dirty="0">
                <a:solidFill>
                  <a:srgbClr val="FFFFFF"/>
                </a:solidFill>
                <a:latin typeface="Tahoma"/>
                <a:cs typeface="Tahoma"/>
              </a:rPr>
              <a:t>FACEBOOK </a:t>
            </a:r>
            <a:r>
              <a:rPr sz="1059" b="1" dirty="0">
                <a:solidFill>
                  <a:srgbClr val="FFFFFF"/>
                </a:solidFill>
                <a:latin typeface="Tahoma"/>
                <a:cs typeface="Tahoma"/>
              </a:rPr>
              <a:t>OR</a:t>
            </a:r>
            <a:r>
              <a:rPr sz="1059" b="1" spc="-31" dirty="0">
                <a:solidFill>
                  <a:srgbClr val="FFFFFF"/>
                </a:solidFill>
                <a:latin typeface="Tahoma"/>
                <a:cs typeface="Tahoma"/>
              </a:rPr>
              <a:t> </a:t>
            </a:r>
            <a:r>
              <a:rPr sz="1059" b="1" spc="-4" dirty="0">
                <a:solidFill>
                  <a:srgbClr val="FFFFFF"/>
                </a:solidFill>
                <a:latin typeface="Tahoma"/>
                <a:cs typeface="Tahoma"/>
              </a:rPr>
              <a:t>INSTAGRAM</a:t>
            </a:r>
            <a:endParaRPr sz="1059" dirty="0">
              <a:solidFill>
                <a:prstClr val="black"/>
              </a:solidFill>
              <a:latin typeface="Tahoma"/>
              <a:cs typeface="Tahoma"/>
            </a:endParaRPr>
          </a:p>
        </p:txBody>
      </p:sp>
      <p:sp>
        <p:nvSpPr>
          <p:cNvPr id="4" name="object 4"/>
          <p:cNvSpPr txBox="1"/>
          <p:nvPr/>
        </p:nvSpPr>
        <p:spPr>
          <a:xfrm>
            <a:off x="9040344" y="1453403"/>
            <a:ext cx="2340349" cy="452718"/>
          </a:xfrm>
          <a:prstGeom prst="rect">
            <a:avLst/>
          </a:prstGeom>
        </p:spPr>
        <p:txBody>
          <a:bodyPr vert="horz" wrap="square" lIns="0" tIns="11206" rIns="0" bIns="0" rtlCol="0">
            <a:spAutoFit/>
          </a:bodyPr>
          <a:lstStyle/>
          <a:p>
            <a:pPr marL="212923" indent="-201717" defTabSz="806867">
              <a:spcBef>
                <a:spcPts val="88"/>
              </a:spcBef>
              <a:buSzPct val="83333"/>
              <a:buFont typeface="Symbol"/>
              <a:buChar char=""/>
              <a:tabLst>
                <a:tab pos="212363" algn="l"/>
                <a:tab pos="212923" algn="l"/>
              </a:tabLst>
            </a:pPr>
            <a:r>
              <a:rPr sz="1059" b="1" spc="-4" dirty="0">
                <a:solidFill>
                  <a:srgbClr val="FFFFFF"/>
                </a:solidFill>
                <a:latin typeface="Tahoma"/>
                <a:cs typeface="Tahoma"/>
              </a:rPr>
              <a:t>RAISE MONEY FOR THE</a:t>
            </a:r>
            <a:r>
              <a:rPr sz="1059" b="1" spc="-18" dirty="0">
                <a:solidFill>
                  <a:srgbClr val="FFFFFF"/>
                </a:solidFill>
                <a:latin typeface="Tahoma"/>
                <a:cs typeface="Tahoma"/>
              </a:rPr>
              <a:t> </a:t>
            </a:r>
            <a:r>
              <a:rPr sz="1059" b="1" spc="-4" dirty="0">
                <a:solidFill>
                  <a:srgbClr val="FFFFFF"/>
                </a:solidFill>
                <a:latin typeface="Tahoma"/>
                <a:cs typeface="Tahoma"/>
              </a:rPr>
              <a:t>PTO</a:t>
            </a:r>
            <a:endParaRPr sz="1059" dirty="0">
              <a:solidFill>
                <a:prstClr val="black"/>
              </a:solidFill>
              <a:latin typeface="Tahoma"/>
              <a:cs typeface="Tahoma"/>
            </a:endParaRPr>
          </a:p>
          <a:p>
            <a:pPr marL="212923" indent="-201717" defTabSz="806867">
              <a:spcBef>
                <a:spcPts val="887"/>
              </a:spcBef>
              <a:buSzPct val="83333"/>
              <a:buFont typeface="Symbol"/>
              <a:buChar char=""/>
              <a:tabLst>
                <a:tab pos="212363" algn="l"/>
                <a:tab pos="212923" algn="l"/>
              </a:tabLst>
            </a:pPr>
            <a:r>
              <a:rPr sz="1059" b="1" dirty="0">
                <a:solidFill>
                  <a:srgbClr val="FFFFFF"/>
                </a:solidFill>
                <a:latin typeface="Tahoma"/>
                <a:cs typeface="Tahoma"/>
              </a:rPr>
              <a:t>REUSE </a:t>
            </a:r>
            <a:r>
              <a:rPr sz="1059" b="1" spc="-4" dirty="0">
                <a:solidFill>
                  <a:srgbClr val="FFFFFF"/>
                </a:solidFill>
                <a:latin typeface="Tahoma"/>
                <a:cs typeface="Tahoma"/>
              </a:rPr>
              <a:t>SIGN YEAR AFTER</a:t>
            </a:r>
            <a:r>
              <a:rPr sz="1059" b="1" spc="-75" dirty="0">
                <a:solidFill>
                  <a:srgbClr val="FFFFFF"/>
                </a:solidFill>
                <a:latin typeface="Tahoma"/>
                <a:cs typeface="Tahoma"/>
              </a:rPr>
              <a:t> </a:t>
            </a:r>
            <a:r>
              <a:rPr sz="1059" b="1" spc="-4" dirty="0">
                <a:solidFill>
                  <a:srgbClr val="FFFFFF"/>
                </a:solidFill>
                <a:latin typeface="Tahoma"/>
                <a:cs typeface="Tahoma"/>
              </a:rPr>
              <a:t>YEAR</a:t>
            </a:r>
            <a:endParaRPr sz="1059" dirty="0">
              <a:solidFill>
                <a:prstClr val="black"/>
              </a:solidFill>
              <a:latin typeface="Tahoma"/>
              <a:cs typeface="Tahoma"/>
            </a:endParaRPr>
          </a:p>
        </p:txBody>
      </p:sp>
      <p:sp>
        <p:nvSpPr>
          <p:cNvPr id="5" name="object 5"/>
          <p:cNvSpPr txBox="1">
            <a:spLocks noGrp="1"/>
          </p:cNvSpPr>
          <p:nvPr>
            <p:ph type="title"/>
          </p:nvPr>
        </p:nvSpPr>
        <p:spPr>
          <a:xfrm>
            <a:off x="2115919" y="398867"/>
            <a:ext cx="9494406" cy="985632"/>
          </a:xfrm>
          <a:prstGeom prst="rect">
            <a:avLst/>
          </a:prstGeom>
        </p:spPr>
        <p:txBody>
          <a:bodyPr vert="horz" wrap="square" lIns="0" tIns="10646" rIns="0" bIns="0" rtlCol="0">
            <a:spAutoFit/>
          </a:bodyPr>
          <a:lstStyle/>
          <a:p>
            <a:pPr marL="238125" marR="4483" indent="-9525" algn="ctr">
              <a:lnSpc>
                <a:spcPct val="148100"/>
              </a:lnSpc>
              <a:spcBef>
                <a:spcPts val="84"/>
              </a:spcBef>
            </a:pPr>
            <a:r>
              <a:rPr spc="40" dirty="0"/>
              <a:t>Show your </a:t>
            </a:r>
            <a:r>
              <a:rPr spc="44" dirty="0"/>
              <a:t>Westside </a:t>
            </a:r>
            <a:r>
              <a:rPr spc="40" dirty="0"/>
              <a:t>Spirit  </a:t>
            </a:r>
            <a:br>
              <a:rPr lang="en-US" spc="40" dirty="0"/>
            </a:br>
            <a:r>
              <a:rPr spc="35" dirty="0"/>
              <a:t>Buy </a:t>
            </a:r>
            <a:r>
              <a:rPr dirty="0"/>
              <a:t>a </a:t>
            </a:r>
            <a:r>
              <a:rPr spc="44" dirty="0"/>
              <a:t>Westside Wolves </a:t>
            </a:r>
            <a:r>
              <a:rPr spc="35" dirty="0"/>
              <a:t>Yard</a:t>
            </a:r>
            <a:r>
              <a:rPr spc="388" dirty="0"/>
              <a:t> </a:t>
            </a:r>
            <a:r>
              <a:rPr spc="44" dirty="0"/>
              <a:t>Sign!</a:t>
            </a:r>
          </a:p>
        </p:txBody>
      </p:sp>
      <p:sp>
        <p:nvSpPr>
          <p:cNvPr id="7" name="object 7"/>
          <p:cNvSpPr/>
          <p:nvPr/>
        </p:nvSpPr>
        <p:spPr>
          <a:xfrm>
            <a:off x="567580" y="403412"/>
            <a:ext cx="11056842" cy="6051176"/>
          </a:xfrm>
          <a:custGeom>
            <a:avLst/>
            <a:gdLst/>
            <a:ahLst/>
            <a:cxnLst/>
            <a:rect l="l" t="t" r="r" b="b"/>
            <a:pathLst>
              <a:path w="9144000" h="6858000">
                <a:moveTo>
                  <a:pt x="0" y="6858000"/>
                </a:moveTo>
                <a:lnTo>
                  <a:pt x="9144000" y="6858000"/>
                </a:lnTo>
                <a:lnTo>
                  <a:pt x="9144000" y="0"/>
                </a:lnTo>
                <a:lnTo>
                  <a:pt x="0" y="0"/>
                </a:lnTo>
                <a:lnTo>
                  <a:pt x="0" y="6858000"/>
                </a:lnTo>
                <a:close/>
              </a:path>
            </a:pathLst>
          </a:custGeom>
          <a:ln w="12700">
            <a:solidFill>
              <a:srgbClr val="000000"/>
            </a:solidFill>
          </a:ln>
        </p:spPr>
        <p:txBody>
          <a:bodyPr wrap="square" lIns="0" tIns="0" rIns="0" bIns="0" rtlCol="0"/>
          <a:lstStyle/>
          <a:p>
            <a:pPr defTabSz="806867"/>
            <a:endParaRPr sz="1588">
              <a:solidFill>
                <a:prstClr val="black"/>
              </a:solidFill>
              <a:latin typeface="Calibri"/>
            </a:endParaRPr>
          </a:p>
        </p:txBody>
      </p:sp>
      <p:sp>
        <p:nvSpPr>
          <p:cNvPr id="8" name="object 8"/>
          <p:cNvSpPr/>
          <p:nvPr/>
        </p:nvSpPr>
        <p:spPr>
          <a:xfrm>
            <a:off x="567578" y="6122012"/>
            <a:ext cx="11056843" cy="337293"/>
          </a:xfrm>
          <a:custGeom>
            <a:avLst/>
            <a:gdLst/>
            <a:ahLst/>
            <a:cxnLst/>
            <a:rect l="l" t="t" r="r" b="b"/>
            <a:pathLst>
              <a:path w="9144000" h="364490">
                <a:moveTo>
                  <a:pt x="9144000" y="0"/>
                </a:moveTo>
                <a:lnTo>
                  <a:pt x="0" y="0"/>
                </a:lnTo>
                <a:lnTo>
                  <a:pt x="0" y="363918"/>
                </a:lnTo>
                <a:lnTo>
                  <a:pt x="9144000" y="363918"/>
                </a:lnTo>
                <a:lnTo>
                  <a:pt x="9144000" y="0"/>
                </a:lnTo>
                <a:close/>
              </a:path>
            </a:pathLst>
          </a:custGeom>
          <a:solidFill>
            <a:srgbClr val="000000"/>
          </a:solidFill>
        </p:spPr>
        <p:txBody>
          <a:bodyPr wrap="square" lIns="0" tIns="0" rIns="0" bIns="0" rtlCol="0"/>
          <a:lstStyle/>
          <a:p>
            <a:pPr defTabSz="806867"/>
            <a:endParaRPr sz="1588">
              <a:solidFill>
                <a:prstClr val="black"/>
              </a:solidFill>
              <a:latin typeface="Calibri"/>
            </a:endParaRPr>
          </a:p>
        </p:txBody>
      </p:sp>
      <p:sp>
        <p:nvSpPr>
          <p:cNvPr id="10" name="object 10"/>
          <p:cNvSpPr/>
          <p:nvPr/>
        </p:nvSpPr>
        <p:spPr>
          <a:xfrm>
            <a:off x="9319482" y="2610859"/>
            <a:ext cx="2240168" cy="2986927"/>
          </a:xfrm>
          <a:prstGeom prst="rect">
            <a:avLst/>
          </a:prstGeom>
          <a:blipFill>
            <a:blip r:embed="rId2" cstate="print"/>
            <a:stretch>
              <a:fillRect/>
            </a:stretch>
          </a:blipFill>
        </p:spPr>
        <p:txBody>
          <a:bodyPr wrap="square" lIns="0" tIns="0" rIns="0" bIns="0" rtlCol="0"/>
          <a:lstStyle/>
          <a:p>
            <a:pPr defTabSz="806867"/>
            <a:endParaRPr sz="1588">
              <a:solidFill>
                <a:prstClr val="black"/>
              </a:solidFill>
              <a:latin typeface="Calibri"/>
            </a:endParaRPr>
          </a:p>
        </p:txBody>
      </p:sp>
      <p:sp>
        <p:nvSpPr>
          <p:cNvPr id="11" name="object 11"/>
          <p:cNvSpPr/>
          <p:nvPr/>
        </p:nvSpPr>
        <p:spPr>
          <a:xfrm>
            <a:off x="9207873" y="2522108"/>
            <a:ext cx="2240168" cy="2986927"/>
          </a:xfrm>
          <a:prstGeom prst="rect">
            <a:avLst/>
          </a:prstGeom>
          <a:blipFill>
            <a:blip r:embed="rId3" cstate="print"/>
            <a:stretch>
              <a:fillRect/>
            </a:stretch>
          </a:blipFill>
        </p:spPr>
        <p:txBody>
          <a:bodyPr wrap="square" lIns="0" tIns="0" rIns="0" bIns="0" rtlCol="0"/>
          <a:lstStyle/>
          <a:p>
            <a:pPr defTabSz="806867"/>
            <a:endParaRPr sz="1588">
              <a:solidFill>
                <a:prstClr val="black"/>
              </a:solidFill>
              <a:latin typeface="Calibri"/>
            </a:endParaRPr>
          </a:p>
        </p:txBody>
      </p:sp>
      <p:grpSp>
        <p:nvGrpSpPr>
          <p:cNvPr id="9" name="Group 8">
            <a:extLst>
              <a:ext uri="{FF2B5EF4-FFF2-40B4-BE49-F238E27FC236}">
                <a16:creationId xmlns:a16="http://schemas.microsoft.com/office/drawing/2014/main" id="{0F258218-DBF9-41DE-A659-9DDD045B1C46}"/>
              </a:ext>
            </a:extLst>
          </p:cNvPr>
          <p:cNvGrpSpPr/>
          <p:nvPr/>
        </p:nvGrpSpPr>
        <p:grpSpPr>
          <a:xfrm>
            <a:off x="5703798" y="2365058"/>
            <a:ext cx="3392465" cy="2586822"/>
            <a:chOff x="5703799" y="2365058"/>
            <a:chExt cx="3106736" cy="2363000"/>
          </a:xfrm>
        </p:grpSpPr>
        <p:sp>
          <p:nvSpPr>
            <p:cNvPr id="12" name="object 12"/>
            <p:cNvSpPr/>
            <p:nvPr/>
          </p:nvSpPr>
          <p:spPr>
            <a:xfrm>
              <a:off x="5824795" y="2481714"/>
              <a:ext cx="2985740" cy="2246344"/>
            </a:xfrm>
            <a:prstGeom prst="rect">
              <a:avLst/>
            </a:prstGeom>
            <a:blipFill>
              <a:blip r:embed="rId4" cstate="print"/>
              <a:stretch>
                <a:fillRect/>
              </a:stretch>
            </a:blipFill>
          </p:spPr>
          <p:txBody>
            <a:bodyPr wrap="square" lIns="0" tIns="0" rIns="0" bIns="0" rtlCol="0"/>
            <a:lstStyle/>
            <a:p>
              <a:pPr defTabSz="806867"/>
              <a:endParaRPr sz="1588">
                <a:solidFill>
                  <a:prstClr val="black"/>
                </a:solidFill>
                <a:latin typeface="Calibri"/>
              </a:endParaRPr>
            </a:p>
          </p:txBody>
        </p:sp>
        <p:sp>
          <p:nvSpPr>
            <p:cNvPr id="13" name="object 13"/>
            <p:cNvSpPr/>
            <p:nvPr/>
          </p:nvSpPr>
          <p:spPr>
            <a:xfrm>
              <a:off x="5703799" y="2365058"/>
              <a:ext cx="2995126" cy="2246344"/>
            </a:xfrm>
            <a:prstGeom prst="rect">
              <a:avLst/>
            </a:prstGeom>
            <a:blipFill>
              <a:blip r:embed="rId5" cstate="print"/>
              <a:stretch>
                <a:fillRect/>
              </a:stretch>
            </a:blipFill>
          </p:spPr>
          <p:txBody>
            <a:bodyPr wrap="square" lIns="0" tIns="0" rIns="0" bIns="0" rtlCol="0"/>
            <a:lstStyle/>
            <a:p>
              <a:pPr defTabSz="806867"/>
              <a:endParaRPr sz="1588">
                <a:solidFill>
                  <a:prstClr val="black"/>
                </a:solidFill>
                <a:latin typeface="Calibri"/>
              </a:endParaRPr>
            </a:p>
          </p:txBody>
        </p:sp>
      </p:grpSp>
      <p:sp>
        <p:nvSpPr>
          <p:cNvPr id="14" name="object 14"/>
          <p:cNvSpPr/>
          <p:nvPr/>
        </p:nvSpPr>
        <p:spPr>
          <a:xfrm>
            <a:off x="781760" y="2554079"/>
            <a:ext cx="2049556" cy="1432672"/>
          </a:xfrm>
          <a:custGeom>
            <a:avLst/>
            <a:gdLst/>
            <a:ahLst/>
            <a:cxnLst/>
            <a:rect l="l" t="t" r="r" b="b"/>
            <a:pathLst>
              <a:path w="2322830" h="1623695">
                <a:moveTo>
                  <a:pt x="831735" y="0"/>
                </a:moveTo>
                <a:lnTo>
                  <a:pt x="756793" y="399923"/>
                </a:lnTo>
                <a:lnTo>
                  <a:pt x="346036" y="270509"/>
                </a:lnTo>
                <a:lnTo>
                  <a:pt x="481139" y="670813"/>
                </a:lnTo>
                <a:lnTo>
                  <a:pt x="64185" y="624459"/>
                </a:lnTo>
                <a:lnTo>
                  <a:pt x="283387" y="975360"/>
                </a:lnTo>
                <a:lnTo>
                  <a:pt x="0" y="1106932"/>
                </a:lnTo>
                <a:lnTo>
                  <a:pt x="314578" y="1284605"/>
                </a:lnTo>
                <a:lnTo>
                  <a:pt x="199682" y="1581658"/>
                </a:lnTo>
                <a:lnTo>
                  <a:pt x="574128" y="1384046"/>
                </a:lnTo>
                <a:lnTo>
                  <a:pt x="624890" y="1569339"/>
                </a:lnTo>
                <a:lnTo>
                  <a:pt x="822210" y="1412494"/>
                </a:lnTo>
                <a:lnTo>
                  <a:pt x="930414" y="1610614"/>
                </a:lnTo>
                <a:lnTo>
                  <a:pt x="1092212" y="1380363"/>
                </a:lnTo>
                <a:lnTo>
                  <a:pt x="1297571" y="1616329"/>
                </a:lnTo>
                <a:lnTo>
                  <a:pt x="1382026" y="1341247"/>
                </a:lnTo>
                <a:lnTo>
                  <a:pt x="1731530" y="1623187"/>
                </a:lnTo>
                <a:lnTo>
                  <a:pt x="1621294" y="1233551"/>
                </a:lnTo>
                <a:lnTo>
                  <a:pt x="1836686" y="1220724"/>
                </a:lnTo>
                <a:lnTo>
                  <a:pt x="1786648" y="1004697"/>
                </a:lnTo>
                <a:lnTo>
                  <a:pt x="2322207" y="950213"/>
                </a:lnTo>
                <a:lnTo>
                  <a:pt x="1836940" y="730504"/>
                </a:lnTo>
                <a:lnTo>
                  <a:pt x="2114943" y="503428"/>
                </a:lnTo>
                <a:lnTo>
                  <a:pt x="1691271" y="590169"/>
                </a:lnTo>
                <a:lnTo>
                  <a:pt x="1931682" y="97916"/>
                </a:lnTo>
                <a:lnTo>
                  <a:pt x="1457591" y="342138"/>
                </a:lnTo>
                <a:lnTo>
                  <a:pt x="1386090" y="58419"/>
                </a:lnTo>
                <a:lnTo>
                  <a:pt x="1108341" y="402716"/>
                </a:lnTo>
                <a:lnTo>
                  <a:pt x="831735" y="0"/>
                </a:lnTo>
                <a:close/>
              </a:path>
            </a:pathLst>
          </a:custGeom>
          <a:solidFill>
            <a:srgbClr val="000000"/>
          </a:solidFill>
        </p:spPr>
        <p:txBody>
          <a:bodyPr wrap="square" lIns="0" tIns="0" rIns="0" bIns="0" rtlCol="0"/>
          <a:lstStyle/>
          <a:p>
            <a:pPr defTabSz="806867"/>
            <a:endParaRPr sz="1588">
              <a:solidFill>
                <a:prstClr val="black"/>
              </a:solidFill>
              <a:latin typeface="Calibri"/>
            </a:endParaRPr>
          </a:p>
        </p:txBody>
      </p:sp>
      <p:sp>
        <p:nvSpPr>
          <p:cNvPr id="15" name="object 15"/>
          <p:cNvSpPr/>
          <p:nvPr/>
        </p:nvSpPr>
        <p:spPr>
          <a:xfrm>
            <a:off x="781760" y="2605625"/>
            <a:ext cx="2049556" cy="1381125"/>
          </a:xfrm>
          <a:custGeom>
            <a:avLst/>
            <a:gdLst/>
            <a:ahLst/>
            <a:cxnLst/>
            <a:rect l="l" t="t" r="r" b="b"/>
            <a:pathLst>
              <a:path w="2322830" h="1565275">
                <a:moveTo>
                  <a:pt x="1731530" y="1564766"/>
                </a:moveTo>
                <a:lnTo>
                  <a:pt x="1651763" y="1282826"/>
                </a:lnTo>
              </a:path>
              <a:path w="2322830" h="1565275">
                <a:moveTo>
                  <a:pt x="1297571" y="1557908"/>
                </a:moveTo>
                <a:lnTo>
                  <a:pt x="1370017" y="1321942"/>
                </a:lnTo>
              </a:path>
              <a:path w="2322830" h="1565275">
                <a:moveTo>
                  <a:pt x="481139" y="612393"/>
                </a:moveTo>
                <a:lnTo>
                  <a:pt x="481139" y="612393"/>
                </a:lnTo>
                <a:lnTo>
                  <a:pt x="64185" y="566039"/>
                </a:lnTo>
              </a:path>
              <a:path w="2322830" h="1565275">
                <a:moveTo>
                  <a:pt x="283387" y="916939"/>
                </a:moveTo>
                <a:lnTo>
                  <a:pt x="283387" y="916939"/>
                </a:lnTo>
                <a:lnTo>
                  <a:pt x="0" y="1048511"/>
                </a:lnTo>
              </a:path>
              <a:path w="2322830" h="1565275">
                <a:moveTo>
                  <a:pt x="1370017" y="1321942"/>
                </a:moveTo>
                <a:lnTo>
                  <a:pt x="1382026" y="1282826"/>
                </a:lnTo>
                <a:lnTo>
                  <a:pt x="1382026" y="1282827"/>
                </a:lnTo>
              </a:path>
              <a:path w="2322830" h="1565275">
                <a:moveTo>
                  <a:pt x="1651763" y="1282826"/>
                </a:moveTo>
                <a:lnTo>
                  <a:pt x="1621294" y="1175130"/>
                </a:lnTo>
                <a:lnTo>
                  <a:pt x="1621294" y="1175130"/>
                </a:lnTo>
              </a:path>
              <a:path w="2322830" h="1565275">
                <a:moveTo>
                  <a:pt x="1836686" y="1162303"/>
                </a:moveTo>
                <a:lnTo>
                  <a:pt x="1786648" y="946276"/>
                </a:lnTo>
                <a:lnTo>
                  <a:pt x="1786648" y="946276"/>
                </a:lnTo>
              </a:path>
              <a:path w="2322830" h="1565275">
                <a:moveTo>
                  <a:pt x="2322207" y="891793"/>
                </a:moveTo>
                <a:lnTo>
                  <a:pt x="1836940" y="672083"/>
                </a:lnTo>
                <a:lnTo>
                  <a:pt x="1836940" y="672083"/>
                </a:lnTo>
              </a:path>
              <a:path w="2322830" h="1565275">
                <a:moveTo>
                  <a:pt x="1108341" y="344296"/>
                </a:moveTo>
                <a:lnTo>
                  <a:pt x="1108341" y="344296"/>
                </a:lnTo>
                <a:lnTo>
                  <a:pt x="1106422" y="341502"/>
                </a:lnTo>
              </a:path>
              <a:path w="2322830" h="1565275">
                <a:moveTo>
                  <a:pt x="756792" y="341502"/>
                </a:moveTo>
                <a:lnTo>
                  <a:pt x="756792" y="341502"/>
                </a:lnTo>
                <a:lnTo>
                  <a:pt x="346036" y="212090"/>
                </a:lnTo>
              </a:path>
              <a:path w="2322830" h="1565275">
                <a:moveTo>
                  <a:pt x="1691272" y="531748"/>
                </a:moveTo>
                <a:lnTo>
                  <a:pt x="1691271" y="531748"/>
                </a:lnTo>
                <a:lnTo>
                  <a:pt x="1782821" y="344296"/>
                </a:lnTo>
              </a:path>
              <a:path w="2322830" h="1565275">
                <a:moveTo>
                  <a:pt x="2114943" y="445008"/>
                </a:moveTo>
                <a:lnTo>
                  <a:pt x="1691272" y="531748"/>
                </a:lnTo>
              </a:path>
              <a:path w="2322830" h="1565275">
                <a:moveTo>
                  <a:pt x="1457591" y="283717"/>
                </a:moveTo>
                <a:lnTo>
                  <a:pt x="1386090" y="0"/>
                </a:lnTo>
                <a:lnTo>
                  <a:pt x="1108341" y="344296"/>
                </a:lnTo>
              </a:path>
              <a:path w="2322830" h="1565275">
                <a:moveTo>
                  <a:pt x="1782821" y="344296"/>
                </a:moveTo>
                <a:lnTo>
                  <a:pt x="1812407" y="283717"/>
                </a:lnTo>
              </a:path>
            </a:pathLst>
          </a:custGeom>
          <a:ln w="57150">
            <a:solidFill>
              <a:srgbClr val="0033CC"/>
            </a:solidFill>
          </a:ln>
        </p:spPr>
        <p:txBody>
          <a:bodyPr wrap="square" lIns="0" tIns="0" rIns="0" bIns="0" rtlCol="0"/>
          <a:lstStyle/>
          <a:p>
            <a:pPr defTabSz="806867"/>
            <a:endParaRPr sz="1588">
              <a:solidFill>
                <a:prstClr val="black"/>
              </a:solidFill>
              <a:latin typeface="Calibri"/>
            </a:endParaRPr>
          </a:p>
        </p:txBody>
      </p:sp>
      <p:sp>
        <p:nvSpPr>
          <p:cNvPr id="16" name="object 16"/>
          <p:cNvSpPr/>
          <p:nvPr/>
        </p:nvSpPr>
        <p:spPr>
          <a:xfrm>
            <a:off x="2067870" y="2855964"/>
            <a:ext cx="0" cy="0"/>
          </a:xfrm>
          <a:custGeom>
            <a:avLst/>
            <a:gdLst/>
            <a:ahLst/>
            <a:cxnLst/>
            <a:rect l="l" t="t" r="r" b="b"/>
            <a:pathLst>
              <a:path>
                <a:moveTo>
                  <a:pt x="0" y="-28575"/>
                </a:moveTo>
                <a:lnTo>
                  <a:pt x="0" y="28575"/>
                </a:lnTo>
              </a:path>
            </a:pathLst>
          </a:custGeom>
          <a:ln w="57150">
            <a:solidFill>
              <a:srgbClr val="0033CC"/>
            </a:solidFill>
          </a:ln>
        </p:spPr>
        <p:txBody>
          <a:bodyPr wrap="square" lIns="0" tIns="0" rIns="0" bIns="0" rtlCol="0"/>
          <a:lstStyle/>
          <a:p>
            <a:pPr defTabSz="806867"/>
            <a:endParaRPr sz="1588">
              <a:solidFill>
                <a:prstClr val="black"/>
              </a:solidFill>
              <a:latin typeface="Calibri"/>
            </a:endParaRPr>
          </a:p>
        </p:txBody>
      </p:sp>
      <p:sp>
        <p:nvSpPr>
          <p:cNvPr id="17" name="object 17"/>
          <p:cNvSpPr/>
          <p:nvPr/>
        </p:nvSpPr>
        <p:spPr>
          <a:xfrm>
            <a:off x="1515645" y="2554079"/>
            <a:ext cx="970990" cy="352985"/>
          </a:xfrm>
          <a:custGeom>
            <a:avLst/>
            <a:gdLst/>
            <a:ahLst/>
            <a:cxnLst/>
            <a:rect l="l" t="t" r="r" b="b"/>
            <a:pathLst>
              <a:path w="1100455" h="400050">
                <a:moveTo>
                  <a:pt x="274686" y="399922"/>
                </a:moveTo>
                <a:lnTo>
                  <a:pt x="0" y="0"/>
                </a:lnTo>
              </a:path>
              <a:path w="1100455" h="400050">
                <a:moveTo>
                  <a:pt x="980671" y="342137"/>
                </a:moveTo>
                <a:lnTo>
                  <a:pt x="1099946" y="97916"/>
                </a:lnTo>
                <a:lnTo>
                  <a:pt x="625856" y="342137"/>
                </a:lnTo>
              </a:path>
            </a:pathLst>
          </a:custGeom>
          <a:ln w="57150">
            <a:solidFill>
              <a:srgbClr val="0033CC"/>
            </a:solidFill>
          </a:ln>
        </p:spPr>
        <p:txBody>
          <a:bodyPr wrap="square" lIns="0" tIns="0" rIns="0" bIns="0" rtlCol="0"/>
          <a:lstStyle/>
          <a:p>
            <a:pPr defTabSz="806867"/>
            <a:endParaRPr sz="1588">
              <a:solidFill>
                <a:prstClr val="black"/>
              </a:solidFill>
              <a:latin typeface="Calibri"/>
            </a:endParaRPr>
          </a:p>
        </p:txBody>
      </p:sp>
      <p:sp>
        <p:nvSpPr>
          <p:cNvPr id="18" name="object 18"/>
          <p:cNvSpPr txBox="1"/>
          <p:nvPr/>
        </p:nvSpPr>
        <p:spPr>
          <a:xfrm>
            <a:off x="1182669" y="2982400"/>
            <a:ext cx="1051112" cy="663161"/>
          </a:xfrm>
          <a:prstGeom prst="rect">
            <a:avLst/>
          </a:prstGeom>
        </p:spPr>
        <p:txBody>
          <a:bodyPr vert="horz" wrap="square" lIns="0" tIns="11206" rIns="0" bIns="0" rtlCol="0">
            <a:spAutoFit/>
          </a:bodyPr>
          <a:lstStyle/>
          <a:p>
            <a:pPr marL="11206" defTabSz="806867">
              <a:spcBef>
                <a:spcPts val="88"/>
              </a:spcBef>
            </a:pPr>
            <a:r>
              <a:rPr sz="4236" b="1" dirty="0">
                <a:solidFill>
                  <a:srgbClr val="FFFFFF"/>
                </a:solidFill>
                <a:latin typeface="Tahoma"/>
                <a:cs typeface="Tahoma"/>
              </a:rPr>
              <a:t>$15</a:t>
            </a:r>
            <a:endParaRPr sz="4236" dirty="0">
              <a:solidFill>
                <a:prstClr val="black"/>
              </a:solidFill>
              <a:latin typeface="Tahoma"/>
              <a:cs typeface="Tahoma"/>
            </a:endParaRPr>
          </a:p>
        </p:txBody>
      </p:sp>
      <p:sp>
        <p:nvSpPr>
          <p:cNvPr id="19" name="object 19"/>
          <p:cNvSpPr txBox="1"/>
          <p:nvPr/>
        </p:nvSpPr>
        <p:spPr>
          <a:xfrm>
            <a:off x="781761" y="4311077"/>
            <a:ext cx="2914492" cy="905040"/>
          </a:xfrm>
          <a:prstGeom prst="rect">
            <a:avLst/>
          </a:prstGeom>
        </p:spPr>
        <p:txBody>
          <a:bodyPr vert="horz" wrap="square" lIns="0" tIns="51546" rIns="0" bIns="0" rtlCol="0">
            <a:spAutoFit/>
          </a:bodyPr>
          <a:lstStyle/>
          <a:p>
            <a:pPr marL="112065" defTabSz="806867">
              <a:spcBef>
                <a:spcPts val="405"/>
              </a:spcBef>
            </a:pPr>
            <a:r>
              <a:rPr sz="1588" b="1" spc="-4" dirty="0">
                <a:solidFill>
                  <a:srgbClr val="0033CC"/>
                </a:solidFill>
                <a:latin typeface="Tahoma"/>
                <a:cs typeface="Tahoma"/>
              </a:rPr>
              <a:t>ORDER ONLINE</a:t>
            </a:r>
            <a:r>
              <a:rPr sz="1588" b="1" spc="-22" dirty="0">
                <a:solidFill>
                  <a:srgbClr val="0033CC"/>
                </a:solidFill>
                <a:latin typeface="Tahoma"/>
                <a:cs typeface="Tahoma"/>
              </a:rPr>
              <a:t> </a:t>
            </a:r>
            <a:r>
              <a:rPr sz="1588" b="1" spc="-4" dirty="0">
                <a:solidFill>
                  <a:srgbClr val="0033CC"/>
                </a:solidFill>
                <a:latin typeface="Tahoma"/>
                <a:cs typeface="Tahoma"/>
              </a:rPr>
              <a:t>TODAY!</a:t>
            </a:r>
            <a:endParaRPr sz="1588" dirty="0">
              <a:solidFill>
                <a:prstClr val="black"/>
              </a:solidFill>
              <a:latin typeface="Tahoma"/>
              <a:cs typeface="Tahoma"/>
            </a:endParaRPr>
          </a:p>
          <a:p>
            <a:pPr marL="10647" marR="4483" defTabSz="806867">
              <a:spcBef>
                <a:spcPts val="256"/>
              </a:spcBef>
              <a:tabLst>
                <a:tab pos="211802" algn="l"/>
              </a:tabLst>
            </a:pPr>
            <a:r>
              <a:rPr sz="1235" b="1" spc="-4" dirty="0">
                <a:solidFill>
                  <a:prstClr val="black"/>
                </a:solidFill>
                <a:latin typeface="Tahoma"/>
                <a:cs typeface="Tahoma"/>
              </a:rPr>
              <a:t>ORDER YOUR SIGN ONLINE </a:t>
            </a:r>
            <a:r>
              <a:rPr sz="1235" b="1" dirty="0">
                <a:solidFill>
                  <a:prstClr val="black"/>
                </a:solidFill>
                <a:latin typeface="Tahoma"/>
                <a:cs typeface="Tahoma"/>
              </a:rPr>
              <a:t>AT:  </a:t>
            </a:r>
            <a:r>
              <a:rPr lang="en-US" sz="1235" b="1" dirty="0">
                <a:solidFill>
                  <a:prstClr val="black"/>
                </a:solidFill>
                <a:latin typeface="Tahoma"/>
                <a:cs typeface="Tahoma"/>
              </a:rPr>
              <a:t>https://www.westsidehighpto.org/shop-1</a:t>
            </a:r>
            <a:endParaRPr sz="1235" dirty="0">
              <a:solidFill>
                <a:prstClr val="black"/>
              </a:solidFill>
              <a:latin typeface="Tahoma"/>
              <a:cs typeface="Tahoma"/>
            </a:endParaRPr>
          </a:p>
        </p:txBody>
      </p:sp>
      <p:sp>
        <p:nvSpPr>
          <p:cNvPr id="20" name="object 20"/>
          <p:cNvSpPr txBox="1"/>
          <p:nvPr/>
        </p:nvSpPr>
        <p:spPr>
          <a:xfrm>
            <a:off x="9641317" y="5580349"/>
            <a:ext cx="1900518" cy="394509"/>
          </a:xfrm>
          <a:prstGeom prst="rect">
            <a:avLst/>
          </a:prstGeom>
        </p:spPr>
        <p:txBody>
          <a:bodyPr vert="horz" wrap="square" lIns="0" tIns="10646" rIns="0" bIns="0" rtlCol="0">
            <a:spAutoFit/>
          </a:bodyPr>
          <a:lstStyle/>
          <a:p>
            <a:pPr marL="11206" marR="4483" indent="444897" defTabSz="806867">
              <a:lnSpc>
                <a:spcPct val="137300"/>
              </a:lnSpc>
              <a:spcBef>
                <a:spcPts val="84"/>
              </a:spcBef>
            </a:pPr>
            <a:r>
              <a:rPr sz="971" b="1" dirty="0">
                <a:solidFill>
                  <a:srgbClr val="465EA9"/>
                </a:solidFill>
                <a:latin typeface="Tahoma"/>
                <a:cs typeface="Tahoma"/>
              </a:rPr>
              <a:t>SPONSORED BY  </a:t>
            </a:r>
            <a:r>
              <a:rPr sz="971" b="1" spc="-4" dirty="0">
                <a:solidFill>
                  <a:srgbClr val="465EA9"/>
                </a:solidFill>
                <a:latin typeface="Tahoma"/>
                <a:cs typeface="Tahoma"/>
              </a:rPr>
              <a:t>WESTSIDE HIGH SCHOOL</a:t>
            </a:r>
            <a:r>
              <a:rPr sz="971" b="1" spc="-22" dirty="0">
                <a:solidFill>
                  <a:srgbClr val="465EA9"/>
                </a:solidFill>
                <a:latin typeface="Tahoma"/>
                <a:cs typeface="Tahoma"/>
              </a:rPr>
              <a:t> </a:t>
            </a:r>
            <a:r>
              <a:rPr sz="971" b="1" spc="-9" dirty="0">
                <a:solidFill>
                  <a:srgbClr val="465EA9"/>
                </a:solidFill>
                <a:latin typeface="Tahoma"/>
                <a:cs typeface="Tahoma"/>
              </a:rPr>
              <a:t>PTO</a:t>
            </a:r>
            <a:endParaRPr sz="971">
              <a:solidFill>
                <a:prstClr val="black"/>
              </a:solidFill>
              <a:latin typeface="Tahoma"/>
              <a:cs typeface="Tahoma"/>
            </a:endParaRPr>
          </a:p>
        </p:txBody>
      </p:sp>
      <p:sp>
        <p:nvSpPr>
          <p:cNvPr id="22" name="object 22"/>
          <p:cNvSpPr/>
          <p:nvPr/>
        </p:nvSpPr>
        <p:spPr>
          <a:xfrm>
            <a:off x="9300805" y="5744940"/>
            <a:ext cx="216800" cy="245602"/>
          </a:xfrm>
          <a:prstGeom prst="rect">
            <a:avLst/>
          </a:prstGeom>
          <a:blipFill>
            <a:blip r:embed="rId6" cstate="print"/>
            <a:stretch>
              <a:fillRect/>
            </a:stretch>
          </a:blipFill>
        </p:spPr>
        <p:txBody>
          <a:bodyPr wrap="square" lIns="0" tIns="0" rIns="0" bIns="0" rtlCol="0"/>
          <a:lstStyle/>
          <a:p>
            <a:pPr defTabSz="806867"/>
            <a:endParaRPr sz="1588">
              <a:solidFill>
                <a:prstClr val="black"/>
              </a:solidFill>
              <a:latin typeface="Calibri"/>
            </a:endParaRPr>
          </a:p>
        </p:txBody>
      </p:sp>
      <p:sp>
        <p:nvSpPr>
          <p:cNvPr id="23" name="object 23"/>
          <p:cNvSpPr/>
          <p:nvPr/>
        </p:nvSpPr>
        <p:spPr>
          <a:xfrm>
            <a:off x="3290767" y="3680206"/>
            <a:ext cx="2422979" cy="2235890"/>
          </a:xfrm>
          <a:prstGeom prst="rect">
            <a:avLst/>
          </a:prstGeom>
          <a:blipFill>
            <a:blip r:embed="rId7" cstate="print"/>
            <a:stretch>
              <a:fillRect/>
            </a:stretch>
          </a:blipFill>
        </p:spPr>
        <p:txBody>
          <a:bodyPr wrap="square" lIns="0" tIns="0" rIns="0" bIns="0" rtlCol="0"/>
          <a:lstStyle/>
          <a:p>
            <a:pPr defTabSz="806867"/>
            <a:endParaRPr sz="1588">
              <a:solidFill>
                <a:prstClr val="black"/>
              </a:solidFill>
              <a:latin typeface="Calibri"/>
            </a:endParaRPr>
          </a:p>
        </p:txBody>
      </p:sp>
      <p:pic>
        <p:nvPicPr>
          <p:cNvPr id="24" name="Picture 23" descr="A picture containing drawing&#10;&#10;Description automatically generated">
            <a:extLst>
              <a:ext uri="{FF2B5EF4-FFF2-40B4-BE49-F238E27FC236}">
                <a16:creationId xmlns:a16="http://schemas.microsoft.com/office/drawing/2014/main" id="{2E079360-9941-4BBB-B3FC-74017001C54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21515" y="572561"/>
            <a:ext cx="1358730" cy="113015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2F73E-5BC5-47EB-8137-2615EEBA8D62}"/>
              </a:ext>
            </a:extLst>
          </p:cNvPr>
          <p:cNvSpPr>
            <a:spLocks noGrp="1"/>
          </p:cNvSpPr>
          <p:nvPr>
            <p:ph type="title"/>
          </p:nvPr>
        </p:nvSpPr>
        <p:spPr>
          <a:xfrm>
            <a:off x="2777490" y="365125"/>
            <a:ext cx="8576310" cy="1325563"/>
          </a:xfrm>
        </p:spPr>
        <p:txBody>
          <a:bodyPr anchor="ctr">
            <a:normAutofit/>
          </a:bodyPr>
          <a:lstStyle/>
          <a:p>
            <a:r>
              <a:rPr lang="en-US" sz="4000" dirty="0">
                <a:latin typeface="Trebuchet MS" panose="020B0603020202020204" pitchFamily="34" charset="0"/>
              </a:rPr>
              <a:t>Outcomes for Today</a:t>
            </a:r>
          </a:p>
        </p:txBody>
      </p:sp>
      <p:graphicFrame>
        <p:nvGraphicFramePr>
          <p:cNvPr id="5" name="Content Placeholder 2">
            <a:extLst>
              <a:ext uri="{FF2B5EF4-FFF2-40B4-BE49-F238E27FC236}">
                <a16:creationId xmlns:a16="http://schemas.microsoft.com/office/drawing/2014/main" id="{56608E87-0339-4DE2-B29A-4D037D6F1AD1}"/>
              </a:ext>
            </a:extLst>
          </p:cNvPr>
          <p:cNvGraphicFramePr>
            <a:graphicFrameLocks noGrp="1"/>
          </p:cNvGraphicFramePr>
          <p:nvPr>
            <p:ph idx="1"/>
            <p:extLst>
              <p:ext uri="{D42A27DB-BD31-4B8C-83A1-F6EECF244321}">
                <p14:modId xmlns:p14="http://schemas.microsoft.com/office/powerpoint/2010/main" val="253080871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661522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8A8DC-A3E0-459F-9530-4BAC0282E9A6}"/>
              </a:ext>
            </a:extLst>
          </p:cNvPr>
          <p:cNvSpPr>
            <a:spLocks noGrp="1"/>
          </p:cNvSpPr>
          <p:nvPr>
            <p:ph type="title"/>
          </p:nvPr>
        </p:nvSpPr>
        <p:spPr/>
        <p:txBody>
          <a:bodyPr/>
          <a:lstStyle/>
          <a:p>
            <a:r>
              <a:rPr lang="en-US" dirty="0">
                <a:solidFill>
                  <a:schemeClr val="tx2">
                    <a:lumMod val="20000"/>
                    <a:lumOff val="80000"/>
                  </a:schemeClr>
                </a:solidFill>
                <a:latin typeface="Trebuchet MS" panose="020B0603020202020204" pitchFamily="34" charset="0"/>
              </a:rPr>
              <a:t>Volunteer Appreciation</a:t>
            </a:r>
          </a:p>
        </p:txBody>
      </p:sp>
      <p:sp>
        <p:nvSpPr>
          <p:cNvPr id="3" name="Rectangle 2">
            <a:extLst>
              <a:ext uri="{FF2B5EF4-FFF2-40B4-BE49-F238E27FC236}">
                <a16:creationId xmlns:a16="http://schemas.microsoft.com/office/drawing/2014/main" id="{FD5A0207-2C6F-47AE-B25B-4BCEB1417909}"/>
              </a:ext>
            </a:extLst>
          </p:cNvPr>
          <p:cNvSpPr/>
          <p:nvPr/>
        </p:nvSpPr>
        <p:spPr>
          <a:xfrm>
            <a:off x="357352" y="1839557"/>
            <a:ext cx="6390290" cy="3711016"/>
          </a:xfrm>
          <a:prstGeom prst="rect">
            <a:avLst/>
          </a:prstGeom>
        </p:spPr>
        <p:txBody>
          <a:bodyPr wrap="square">
            <a:spAutoFit/>
          </a:bodyPr>
          <a:lstStyle/>
          <a:p>
            <a:pPr>
              <a:lnSpc>
                <a:spcPct val="107000"/>
              </a:lnSpc>
              <a:spcAft>
                <a:spcPts val="800"/>
              </a:spcAft>
            </a:pPr>
            <a:r>
              <a:rPr lang="en-US" sz="3200" dirty="0">
                <a:latin typeface="Tahoma" panose="020B0604030504040204" pitchFamily="34" charset="0"/>
                <a:ea typeface="Tahoma" panose="020B0604030504040204" pitchFamily="34" charset="0"/>
                <a:cs typeface="Tahoma" panose="020B0604030504040204" pitchFamily="34" charset="0"/>
              </a:rPr>
              <a:t>Special thanks to our </a:t>
            </a:r>
            <a:r>
              <a:rPr lang="en-US" sz="3200" b="1" dirty="0">
                <a:latin typeface="Tahoma" panose="020B0604030504040204" pitchFamily="34" charset="0"/>
                <a:ea typeface="Tahoma" panose="020B0604030504040204" pitchFamily="34" charset="0"/>
                <a:cs typeface="Tahoma" panose="020B0604030504040204" pitchFamily="34" charset="0"/>
              </a:rPr>
              <a:t>Staff Appreciation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b="1" i="1" dirty="0">
                <a:latin typeface="Tahoma" panose="020B0604030504040204" pitchFamily="34" charset="0"/>
                <a:ea typeface="Tahoma" panose="020B0604030504040204" pitchFamily="34" charset="0"/>
                <a:cs typeface="Tahoma" panose="020B0604030504040204" pitchFamily="34" charset="0"/>
              </a:rPr>
              <a:t>volunteers</a:t>
            </a:r>
            <a:r>
              <a:rPr lang="en-US" sz="3200" dirty="0">
                <a:latin typeface="Tahoma" panose="020B0604030504040204" pitchFamily="34" charset="0"/>
                <a:ea typeface="Tahoma" panose="020B0604030504040204" pitchFamily="34" charset="0"/>
                <a:cs typeface="Tahoma" panose="020B0604030504040204" pitchFamily="34" charset="0"/>
              </a:rPr>
              <a:t>:</a:t>
            </a:r>
            <a:endParaRPr lang="en-US" sz="2000" dirty="0">
              <a:latin typeface="Tahoma" panose="020B0604030504040204" pitchFamily="34" charset="0"/>
              <a:ea typeface="Tahoma" panose="020B0604030504040204" pitchFamily="34" charset="0"/>
              <a:cs typeface="Tahoma" panose="020B0604030504040204" pitchFamily="34" charset="0"/>
            </a:endParaRPr>
          </a:p>
          <a:p>
            <a:r>
              <a:rPr lang="en-US" sz="3200" dirty="0">
                <a:latin typeface="Tahoma" panose="020B0604030504040204" pitchFamily="34" charset="0"/>
                <a:ea typeface="Tahoma" panose="020B0604030504040204" pitchFamily="34" charset="0"/>
                <a:cs typeface="Tahoma" panose="020B0604030504040204" pitchFamily="34" charset="0"/>
              </a:rPr>
              <a:t>Toni Wittrock, Leslie Evans, Laura McDuffie, Shipra Jhunjhunwala, Stephanie Brewster, Anni Krisanto, Sonia Garces, Martha Jacob, Carlos Villagrana, and Mary Edrich</a:t>
            </a:r>
          </a:p>
        </p:txBody>
      </p:sp>
      <p:pic>
        <p:nvPicPr>
          <p:cNvPr id="6" name="Picture 5">
            <a:extLst>
              <a:ext uri="{FF2B5EF4-FFF2-40B4-BE49-F238E27FC236}">
                <a16:creationId xmlns:a16="http://schemas.microsoft.com/office/drawing/2014/main" id="{B1CC43A4-D392-427E-AF47-DEC0ABA808F1}"/>
              </a:ext>
            </a:extLst>
          </p:cNvPr>
          <p:cNvPicPr>
            <a:picLocks noChangeAspect="1"/>
          </p:cNvPicPr>
          <p:nvPr/>
        </p:nvPicPr>
        <p:blipFill rotWithShape="1">
          <a:blip r:embed="rId2">
            <a:extLst>
              <a:ext uri="{28A0092B-C50C-407E-A947-70E740481C1C}">
                <a14:useLocalDpi xmlns:a14="http://schemas.microsoft.com/office/drawing/2010/main" val="0"/>
              </a:ext>
            </a:extLst>
          </a:blip>
          <a:srcRect r="18506" b="9586"/>
          <a:stretch/>
        </p:blipFill>
        <p:spPr>
          <a:xfrm>
            <a:off x="7173748" y="1839557"/>
            <a:ext cx="4660900" cy="3878297"/>
          </a:xfrm>
          <a:prstGeom prst="rect">
            <a:avLst/>
          </a:prstGeom>
        </p:spPr>
      </p:pic>
    </p:spTree>
    <p:extLst>
      <p:ext uri="{BB962C8B-B14F-4D97-AF65-F5344CB8AC3E}">
        <p14:creationId xmlns:p14="http://schemas.microsoft.com/office/powerpoint/2010/main" val="14428008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392FF-9F28-439C-B3B9-B843178458B2}"/>
              </a:ext>
            </a:extLst>
          </p:cNvPr>
          <p:cNvSpPr>
            <a:spLocks noGrp="1"/>
          </p:cNvSpPr>
          <p:nvPr>
            <p:ph type="title"/>
          </p:nvPr>
        </p:nvSpPr>
        <p:spPr/>
        <p:txBody>
          <a:bodyPr/>
          <a:lstStyle/>
          <a:p>
            <a:r>
              <a:rPr lang="en-US" dirty="0">
                <a:latin typeface="Trebuchet MS" panose="020B0603020202020204" pitchFamily="34" charset="0"/>
              </a:rPr>
              <a:t>2021-22 Executive Board</a:t>
            </a:r>
          </a:p>
        </p:txBody>
      </p:sp>
      <p:sp>
        <p:nvSpPr>
          <p:cNvPr id="8" name="Content Placeholder 7">
            <a:extLst>
              <a:ext uri="{FF2B5EF4-FFF2-40B4-BE49-F238E27FC236}">
                <a16:creationId xmlns:a16="http://schemas.microsoft.com/office/drawing/2014/main" id="{FF174AD1-7BDE-4CCC-9090-43BAEE5DAD86}"/>
              </a:ext>
            </a:extLst>
          </p:cNvPr>
          <p:cNvSpPr>
            <a:spLocks noGrp="1"/>
          </p:cNvSpPr>
          <p:nvPr>
            <p:ph idx="1"/>
          </p:nvPr>
        </p:nvSpPr>
        <p:spPr>
          <a:xfrm>
            <a:off x="367928" y="2141537"/>
            <a:ext cx="6697717" cy="4351338"/>
          </a:xfrm>
        </p:spPr>
        <p:txBody>
          <a:bodyPr>
            <a:normAutofit fontScale="92500" lnSpcReduction="20000"/>
          </a:bodyPr>
          <a:lstStyle/>
          <a:p>
            <a:pPr marL="0" indent="0">
              <a:buNone/>
            </a:pPr>
            <a:r>
              <a:rPr lang="en-US" sz="2600" dirty="0">
                <a:latin typeface="Tahoma" panose="020B0604030504040204" pitchFamily="34" charset="0"/>
                <a:ea typeface="Tahoma" panose="020B0604030504040204" pitchFamily="34" charset="0"/>
                <a:cs typeface="Tahoma" panose="020B0604030504040204" pitchFamily="34" charset="0"/>
              </a:rPr>
              <a:t>Principal  		- </a:t>
            </a:r>
            <a:r>
              <a:rPr lang="en-US" dirty="0">
                <a:solidFill>
                  <a:prstClr val="black"/>
                </a:solidFill>
                <a:latin typeface="Tahoma" panose="020B0604030504040204" pitchFamily="34" charset="0"/>
                <a:ea typeface="Tahoma" panose="020B0604030504040204" pitchFamily="34" charset="0"/>
                <a:cs typeface="Tahoma" panose="020B0604030504040204" pitchFamily="34" charset="0"/>
              </a:rPr>
              <a:t>Keri Wittpenn</a:t>
            </a:r>
          </a:p>
          <a:p>
            <a:pPr marL="0" indent="0">
              <a:buNone/>
            </a:pPr>
            <a:r>
              <a:rPr lang="en-US" sz="2600" dirty="0">
                <a:latin typeface="Tahoma" panose="020B0604030504040204" pitchFamily="34" charset="0"/>
                <a:ea typeface="Tahoma" panose="020B0604030504040204" pitchFamily="34" charset="0"/>
                <a:cs typeface="Tahoma" panose="020B0604030504040204" pitchFamily="34" charset="0"/>
              </a:rPr>
              <a:t>President 		- </a:t>
            </a:r>
            <a:r>
              <a:rPr lang="en-US" dirty="0">
                <a:solidFill>
                  <a:prstClr val="black"/>
                </a:solidFill>
                <a:latin typeface="Tahoma" panose="020B0604030504040204" pitchFamily="34" charset="0"/>
                <a:ea typeface="Tahoma" panose="020B0604030504040204" pitchFamily="34" charset="0"/>
                <a:cs typeface="Tahoma" panose="020B0604030504040204" pitchFamily="34" charset="0"/>
              </a:rPr>
              <a:t>Sarah Castro, </a:t>
            </a:r>
            <a:r>
              <a:rPr lang="en-US" sz="2600" i="1" dirty="0">
                <a:solidFill>
                  <a:prstClr val="black"/>
                </a:solidFill>
                <a:latin typeface="Tahoma" panose="020B0604030504040204" pitchFamily="34" charset="0"/>
                <a:ea typeface="Tahoma" panose="020B0604030504040204" pitchFamily="34" charset="0"/>
                <a:cs typeface="Tahoma" panose="020B0604030504040204" pitchFamily="34" charset="0"/>
              </a:rPr>
              <a:t>9 &amp; 12</a:t>
            </a:r>
            <a:endParaRPr lang="en-US" i="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2600" dirty="0">
                <a:latin typeface="Tahoma" panose="020B0604030504040204" pitchFamily="34" charset="0"/>
                <a:ea typeface="Tahoma" panose="020B0604030504040204" pitchFamily="34" charset="0"/>
                <a:cs typeface="Tahoma" panose="020B0604030504040204" pitchFamily="34" charset="0"/>
              </a:rPr>
              <a:t>1st VP Membership 	- </a:t>
            </a:r>
            <a:r>
              <a:rPr lang="en-US" dirty="0">
                <a:solidFill>
                  <a:prstClr val="black"/>
                </a:solidFill>
                <a:latin typeface="Tahoma" panose="020B0604030504040204" pitchFamily="34" charset="0"/>
                <a:ea typeface="Tahoma" panose="020B0604030504040204" pitchFamily="34" charset="0"/>
                <a:cs typeface="Tahoma" panose="020B0604030504040204" pitchFamily="34" charset="0"/>
              </a:rPr>
              <a:t>Anni Krisanto, </a:t>
            </a:r>
            <a:r>
              <a:rPr lang="en-US" sz="2600" i="1" dirty="0">
                <a:solidFill>
                  <a:prstClr val="black"/>
                </a:solidFill>
                <a:latin typeface="Tahoma" panose="020B0604030504040204" pitchFamily="34" charset="0"/>
                <a:ea typeface="Tahoma" panose="020B0604030504040204" pitchFamily="34" charset="0"/>
                <a:cs typeface="Tahoma" panose="020B0604030504040204" pitchFamily="34" charset="0"/>
              </a:rPr>
              <a:t>9 &amp; 12</a:t>
            </a:r>
          </a:p>
          <a:p>
            <a:pPr marL="0" indent="0">
              <a:buNone/>
            </a:pPr>
            <a:r>
              <a:rPr lang="en-US" sz="2600" dirty="0">
                <a:latin typeface="Tahoma" panose="020B0604030504040204" pitchFamily="34" charset="0"/>
                <a:ea typeface="Tahoma" panose="020B0604030504040204" pitchFamily="34" charset="0"/>
                <a:cs typeface="Tahoma" panose="020B0604030504040204" pitchFamily="34" charset="0"/>
              </a:rPr>
              <a:t>VP Fundraising 	- </a:t>
            </a:r>
            <a:r>
              <a:rPr lang="en-US" dirty="0">
                <a:solidFill>
                  <a:prstClr val="black"/>
                </a:solidFill>
                <a:latin typeface="Tahoma" panose="020B0604030504040204" pitchFamily="34" charset="0"/>
                <a:ea typeface="Tahoma" panose="020B0604030504040204" pitchFamily="34" charset="0"/>
                <a:cs typeface="Tahoma" panose="020B0604030504040204" pitchFamily="34" charset="0"/>
              </a:rPr>
              <a:t>Sonia Garces, </a:t>
            </a:r>
            <a:r>
              <a:rPr lang="en-US" sz="2600" i="1" dirty="0">
                <a:solidFill>
                  <a:prstClr val="black"/>
                </a:solidFill>
                <a:latin typeface="Tahoma" panose="020B0604030504040204" pitchFamily="34" charset="0"/>
                <a:ea typeface="Tahoma" panose="020B0604030504040204" pitchFamily="34" charset="0"/>
                <a:cs typeface="Tahoma" panose="020B0604030504040204" pitchFamily="34" charset="0"/>
              </a:rPr>
              <a:t>12</a:t>
            </a:r>
            <a:endParaRPr lang="en-US" i="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2600" dirty="0">
                <a:latin typeface="Tahoma" panose="020B0604030504040204" pitchFamily="34" charset="0"/>
                <a:ea typeface="Tahoma" panose="020B0604030504040204" pitchFamily="34" charset="0"/>
                <a:cs typeface="Tahoma" panose="020B0604030504040204" pitchFamily="34" charset="0"/>
              </a:rPr>
              <a:t>Treasurer 		- </a:t>
            </a:r>
            <a:r>
              <a:rPr lang="en-US" dirty="0">
                <a:solidFill>
                  <a:prstClr val="black"/>
                </a:solidFill>
                <a:latin typeface="Tahoma" panose="020B0604030504040204" pitchFamily="34" charset="0"/>
                <a:ea typeface="Tahoma" panose="020B0604030504040204" pitchFamily="34" charset="0"/>
                <a:cs typeface="Tahoma" panose="020B0604030504040204" pitchFamily="34" charset="0"/>
              </a:rPr>
              <a:t>Cossette Hurtado, </a:t>
            </a:r>
            <a:r>
              <a:rPr lang="en-US" sz="2600" i="1" dirty="0">
                <a:solidFill>
                  <a:prstClr val="black"/>
                </a:solidFill>
                <a:latin typeface="Tahoma" panose="020B0604030504040204" pitchFamily="34" charset="0"/>
                <a:ea typeface="Tahoma" panose="020B0604030504040204" pitchFamily="34" charset="0"/>
                <a:cs typeface="Tahoma" panose="020B0604030504040204" pitchFamily="34" charset="0"/>
              </a:rPr>
              <a:t>12</a:t>
            </a:r>
            <a:endParaRPr lang="en-US" i="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2600" dirty="0">
                <a:latin typeface="Tahoma" panose="020B0604030504040204" pitchFamily="34" charset="0"/>
                <a:ea typeface="Tahoma" panose="020B0604030504040204" pitchFamily="34" charset="0"/>
                <a:cs typeface="Tahoma" panose="020B0604030504040204" pitchFamily="34" charset="0"/>
              </a:rPr>
              <a:t>Recording Secretary	- </a:t>
            </a:r>
            <a:r>
              <a:rPr lang="en-US" dirty="0">
                <a:solidFill>
                  <a:prstClr val="black"/>
                </a:solidFill>
                <a:latin typeface="Tahoma" panose="020B0604030504040204" pitchFamily="34" charset="0"/>
                <a:ea typeface="Tahoma" panose="020B0604030504040204" pitchFamily="34" charset="0"/>
                <a:cs typeface="Tahoma" panose="020B0604030504040204" pitchFamily="34" charset="0"/>
              </a:rPr>
              <a:t>Stephanie Brewster, </a:t>
            </a:r>
            <a:r>
              <a:rPr lang="en-US" sz="2600" i="1" dirty="0">
                <a:solidFill>
                  <a:prstClr val="black"/>
                </a:solidFill>
                <a:latin typeface="Tahoma" panose="020B0604030504040204" pitchFamily="34" charset="0"/>
                <a:ea typeface="Tahoma" panose="020B0604030504040204" pitchFamily="34" charset="0"/>
                <a:cs typeface="Tahoma" panose="020B0604030504040204" pitchFamily="34" charset="0"/>
              </a:rPr>
              <a:t>10</a:t>
            </a:r>
            <a:endParaRPr lang="en-US" i="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2600" dirty="0">
                <a:latin typeface="Tahoma" panose="020B0604030504040204" pitchFamily="34" charset="0"/>
                <a:ea typeface="Tahoma" panose="020B0604030504040204" pitchFamily="34" charset="0"/>
                <a:cs typeface="Tahoma" panose="020B0604030504040204" pitchFamily="34" charset="0"/>
              </a:rPr>
              <a:t>Corresponding Sec’y- </a:t>
            </a:r>
            <a:r>
              <a:rPr lang="en-US" dirty="0">
                <a:solidFill>
                  <a:prstClr val="black"/>
                </a:solidFill>
                <a:latin typeface="Tahoma" panose="020B0604030504040204" pitchFamily="34" charset="0"/>
                <a:ea typeface="Tahoma" panose="020B0604030504040204" pitchFamily="34" charset="0"/>
                <a:cs typeface="Tahoma" panose="020B0604030504040204" pitchFamily="34" charset="0"/>
              </a:rPr>
              <a:t>Gypsy Morinelli, </a:t>
            </a:r>
            <a:r>
              <a:rPr lang="en-US" sz="2600" i="1" dirty="0">
                <a:solidFill>
                  <a:prstClr val="black"/>
                </a:solidFill>
                <a:latin typeface="Tahoma" panose="020B0604030504040204" pitchFamily="34" charset="0"/>
                <a:ea typeface="Tahoma" panose="020B0604030504040204" pitchFamily="34" charset="0"/>
                <a:cs typeface="Tahoma" panose="020B0604030504040204" pitchFamily="34" charset="0"/>
              </a:rPr>
              <a:t>9 &amp; 12</a:t>
            </a:r>
            <a:endParaRPr lang="en-US" i="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2600" dirty="0">
                <a:latin typeface="Tahoma" panose="020B0604030504040204" pitchFamily="34" charset="0"/>
                <a:ea typeface="Tahoma" panose="020B0604030504040204" pitchFamily="34" charset="0"/>
                <a:cs typeface="Tahoma" panose="020B0604030504040204" pitchFamily="34" charset="0"/>
              </a:rPr>
              <a:t>VIPS Coordinator 	- </a:t>
            </a:r>
            <a:r>
              <a:rPr lang="en-US" dirty="0">
                <a:solidFill>
                  <a:prstClr val="black"/>
                </a:solidFill>
                <a:latin typeface="Tahoma" panose="020B0604030504040204" pitchFamily="34" charset="0"/>
                <a:ea typeface="Tahoma" panose="020B0604030504040204" pitchFamily="34" charset="0"/>
                <a:cs typeface="Tahoma" panose="020B0604030504040204" pitchFamily="34" charset="0"/>
              </a:rPr>
              <a:t>Leslie Evans, </a:t>
            </a:r>
            <a:r>
              <a:rPr lang="en-US" sz="2600" i="1" dirty="0">
                <a:solidFill>
                  <a:prstClr val="black"/>
                </a:solidFill>
                <a:latin typeface="Tahoma" panose="020B0604030504040204" pitchFamily="34" charset="0"/>
                <a:ea typeface="Tahoma" panose="020B0604030504040204" pitchFamily="34" charset="0"/>
                <a:cs typeface="Tahoma" panose="020B0604030504040204" pitchFamily="34" charset="0"/>
              </a:rPr>
              <a:t>10</a:t>
            </a:r>
            <a:endParaRPr lang="en-US" i="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2600" dirty="0">
                <a:latin typeface="Tahoma" panose="020B0604030504040204" pitchFamily="34" charset="0"/>
                <a:ea typeface="Tahoma" panose="020B0604030504040204" pitchFamily="34" charset="0"/>
                <a:cs typeface="Tahoma" panose="020B0604030504040204" pitchFamily="34" charset="0"/>
              </a:rPr>
              <a:t>Parliamentarian 	- </a:t>
            </a:r>
            <a:r>
              <a:rPr lang="en-US" dirty="0">
                <a:solidFill>
                  <a:prstClr val="black"/>
                </a:solidFill>
                <a:latin typeface="Tahoma" panose="020B0604030504040204" pitchFamily="34" charset="0"/>
                <a:ea typeface="Tahoma" panose="020B0604030504040204" pitchFamily="34" charset="0"/>
                <a:cs typeface="Tahoma" panose="020B0604030504040204" pitchFamily="34" charset="0"/>
              </a:rPr>
              <a:t>George Oggero, </a:t>
            </a:r>
            <a:r>
              <a:rPr lang="en-US" sz="2600" i="1" dirty="0">
                <a:solidFill>
                  <a:prstClr val="black"/>
                </a:solidFill>
                <a:latin typeface="Tahoma" panose="020B0604030504040204" pitchFamily="34" charset="0"/>
                <a:ea typeface="Tahoma" panose="020B0604030504040204" pitchFamily="34" charset="0"/>
                <a:cs typeface="Tahoma" panose="020B0604030504040204" pitchFamily="34" charset="0"/>
              </a:rPr>
              <a:t>10</a:t>
            </a:r>
            <a:endParaRPr lang="en-US" i="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2600" dirty="0">
                <a:latin typeface="Tahoma" panose="020B0604030504040204" pitchFamily="34" charset="0"/>
                <a:ea typeface="Tahoma" panose="020B0604030504040204" pitchFamily="34" charset="0"/>
                <a:cs typeface="Tahoma" panose="020B0604030504040204" pitchFamily="34" charset="0"/>
              </a:rPr>
              <a:t>Exec. Board Faculty - </a:t>
            </a:r>
            <a:r>
              <a:rPr lang="en-US" dirty="0">
                <a:solidFill>
                  <a:prstClr val="black"/>
                </a:solidFill>
                <a:latin typeface="Tahoma" panose="020B0604030504040204" pitchFamily="34" charset="0"/>
                <a:ea typeface="Tahoma" panose="020B0604030504040204" pitchFamily="34" charset="0"/>
                <a:cs typeface="Tahoma" panose="020B0604030504040204" pitchFamily="34" charset="0"/>
              </a:rPr>
              <a:t>Suspa Sinha Chowdhury</a:t>
            </a:r>
          </a:p>
          <a:p>
            <a:pPr marL="0" indent="0">
              <a:buNone/>
            </a:pP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12" name="TextBox 11">
            <a:extLst>
              <a:ext uri="{FF2B5EF4-FFF2-40B4-BE49-F238E27FC236}">
                <a16:creationId xmlns:a16="http://schemas.microsoft.com/office/drawing/2014/main" id="{11F59809-CFD5-4380-9284-765F67F8E3AD}"/>
              </a:ext>
            </a:extLst>
          </p:cNvPr>
          <p:cNvSpPr txBox="1"/>
          <p:nvPr/>
        </p:nvSpPr>
        <p:spPr>
          <a:xfrm>
            <a:off x="7210096" y="2141537"/>
            <a:ext cx="4750676" cy="201080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2-year terms</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400" dirty="0">
                <a:solidFill>
                  <a:prstClr val="black"/>
                </a:solidFill>
                <a:latin typeface="Tahoma" panose="020B0604030504040204" pitchFamily="34" charset="0"/>
                <a:ea typeface="Tahoma" panose="020B0604030504040204" pitchFamily="34" charset="0"/>
                <a:cs typeface="Tahoma" panose="020B0604030504040204" pitchFamily="34" charset="0"/>
              </a:rPr>
              <a:t>Meetings – August, September, October, November, February, April, May</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Minutes posted on website</a:t>
            </a:r>
          </a:p>
        </p:txBody>
      </p:sp>
    </p:spTree>
    <p:extLst>
      <p:ext uri="{BB962C8B-B14F-4D97-AF65-F5344CB8AC3E}">
        <p14:creationId xmlns:p14="http://schemas.microsoft.com/office/powerpoint/2010/main" val="6758238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392FF-9F28-439C-B3B9-B843178458B2}"/>
              </a:ext>
            </a:extLst>
          </p:cNvPr>
          <p:cNvSpPr>
            <a:spLocks noGrp="1"/>
          </p:cNvSpPr>
          <p:nvPr>
            <p:ph type="title"/>
          </p:nvPr>
        </p:nvSpPr>
        <p:spPr/>
        <p:txBody>
          <a:bodyPr/>
          <a:lstStyle/>
          <a:p>
            <a:r>
              <a:rPr lang="en-US" dirty="0">
                <a:latin typeface="Trebuchet MS" panose="020B0603020202020204" pitchFamily="34" charset="0"/>
              </a:rPr>
              <a:t>2021-22 Committees</a:t>
            </a:r>
          </a:p>
        </p:txBody>
      </p:sp>
      <p:sp>
        <p:nvSpPr>
          <p:cNvPr id="8" name="Content Placeholder 7">
            <a:extLst>
              <a:ext uri="{FF2B5EF4-FFF2-40B4-BE49-F238E27FC236}">
                <a16:creationId xmlns:a16="http://schemas.microsoft.com/office/drawing/2014/main" id="{FF174AD1-7BDE-4CCC-9090-43BAEE5DAD86}"/>
              </a:ext>
            </a:extLst>
          </p:cNvPr>
          <p:cNvSpPr>
            <a:spLocks noGrp="1"/>
          </p:cNvSpPr>
          <p:nvPr>
            <p:ph idx="1"/>
          </p:nvPr>
        </p:nvSpPr>
        <p:spPr>
          <a:xfrm>
            <a:off x="367928" y="2141537"/>
            <a:ext cx="11613865" cy="4351338"/>
          </a:xfrm>
        </p:spPr>
        <p:txBody>
          <a:bodyPr>
            <a:normAutofit fontScale="92500" lnSpcReduction="10000"/>
          </a:bodyPr>
          <a:lstStyle/>
          <a:p>
            <a:pPr marL="0" indent="0">
              <a:buNone/>
            </a:pPr>
            <a:r>
              <a:rPr lang="en-US" sz="2600" dirty="0">
                <a:latin typeface="Tahoma" panose="020B0604030504040204" pitchFamily="34" charset="0"/>
                <a:ea typeface="Tahoma" panose="020B0604030504040204" pitchFamily="34" charset="0"/>
                <a:cs typeface="Tahoma" panose="020B0604030504040204" pitchFamily="34" charset="0"/>
              </a:rPr>
              <a:t>Welcome &amp; Recruiting	- </a:t>
            </a:r>
            <a:r>
              <a:rPr lang="en-US" sz="2600" dirty="0">
                <a:solidFill>
                  <a:prstClr val="black"/>
                </a:solidFill>
                <a:latin typeface="Tahoma" panose="020B0604030504040204" pitchFamily="34" charset="0"/>
                <a:ea typeface="Tahoma" panose="020B0604030504040204" pitchFamily="34" charset="0"/>
                <a:cs typeface="Tahoma" panose="020B0604030504040204" pitchFamily="34" charset="0"/>
              </a:rPr>
              <a:t>Back-School Bash, Open House, Westside Showcase</a:t>
            </a:r>
          </a:p>
          <a:p>
            <a:pPr marL="0" indent="0">
              <a:buNone/>
            </a:pPr>
            <a:r>
              <a:rPr lang="en-US" sz="2600" dirty="0">
                <a:latin typeface="Tahoma" panose="020B0604030504040204" pitchFamily="34" charset="0"/>
                <a:ea typeface="Tahoma" panose="020B0604030504040204" pitchFamily="34" charset="0"/>
                <a:cs typeface="Tahoma" panose="020B0604030504040204" pitchFamily="34" charset="0"/>
              </a:rPr>
              <a:t>First Day Packets		- </a:t>
            </a:r>
            <a:r>
              <a:rPr lang="en-US" sz="2600" dirty="0">
                <a:solidFill>
                  <a:prstClr val="black"/>
                </a:solidFill>
                <a:latin typeface="Tahoma" panose="020B0604030504040204" pitchFamily="34" charset="0"/>
                <a:ea typeface="Tahoma" panose="020B0604030504040204" pitchFamily="34" charset="0"/>
                <a:cs typeface="Tahoma" panose="020B0604030504040204" pitchFamily="34" charset="0"/>
              </a:rPr>
              <a:t>See Carrie Frain</a:t>
            </a:r>
          </a:p>
          <a:p>
            <a:pPr marL="0" indent="0">
              <a:buNone/>
            </a:pPr>
            <a:r>
              <a:rPr lang="en-US" sz="2600" dirty="0">
                <a:latin typeface="Tahoma" panose="020B0604030504040204" pitchFamily="34" charset="0"/>
                <a:ea typeface="Tahoma" panose="020B0604030504040204" pitchFamily="34" charset="0"/>
                <a:cs typeface="Tahoma" panose="020B0604030504040204" pitchFamily="34" charset="0"/>
              </a:rPr>
              <a:t>Homecoming 		- Parade, House Decorations</a:t>
            </a:r>
          </a:p>
          <a:p>
            <a:pPr marL="0" indent="0">
              <a:buNone/>
            </a:pPr>
            <a:r>
              <a:rPr lang="en-US" sz="2600" dirty="0">
                <a:latin typeface="Tahoma" panose="020B0604030504040204" pitchFamily="34" charset="0"/>
                <a:ea typeface="Tahoma" panose="020B0604030504040204" pitchFamily="34" charset="0"/>
                <a:cs typeface="Tahoma" panose="020B0604030504040204" pitchFamily="34" charset="0"/>
              </a:rPr>
              <a:t>Homecoming Dance 	- </a:t>
            </a:r>
            <a:r>
              <a:rPr lang="en-US" sz="2600" dirty="0">
                <a:solidFill>
                  <a:prstClr val="black"/>
                </a:solidFill>
                <a:latin typeface="Tahoma" panose="020B0604030504040204" pitchFamily="34" charset="0"/>
                <a:ea typeface="Tahoma" panose="020B0604030504040204" pitchFamily="34" charset="0"/>
                <a:cs typeface="Tahoma" panose="020B0604030504040204" pitchFamily="34" charset="0"/>
              </a:rPr>
              <a:t>Dance prep, chaperoning, etc.</a:t>
            </a:r>
            <a:endParaRPr lang="en-US" sz="2600" i="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2600" dirty="0">
                <a:latin typeface="Tahoma" panose="020B0604030504040204" pitchFamily="34" charset="0"/>
                <a:ea typeface="Tahoma" panose="020B0604030504040204" pitchFamily="34" charset="0"/>
                <a:cs typeface="Tahoma" panose="020B0604030504040204" pitchFamily="34" charset="0"/>
              </a:rPr>
              <a:t>Staff Appreciation 		- </a:t>
            </a:r>
            <a:r>
              <a:rPr lang="en-US" sz="2600" dirty="0">
                <a:solidFill>
                  <a:prstClr val="black"/>
                </a:solidFill>
                <a:latin typeface="Tahoma" panose="020B0604030504040204" pitchFamily="34" charset="0"/>
                <a:ea typeface="Tahoma" panose="020B0604030504040204" pitchFamily="34" charset="0"/>
                <a:cs typeface="Tahoma" panose="020B0604030504040204" pitchFamily="34" charset="0"/>
              </a:rPr>
              <a:t>Events in August, November, December, April, June</a:t>
            </a:r>
            <a:endParaRPr lang="en-US" sz="2600" i="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2600" dirty="0">
                <a:latin typeface="Tahoma" panose="020B0604030504040204" pitchFamily="34" charset="0"/>
                <a:ea typeface="Tahoma" panose="020B0604030504040204" pitchFamily="34" charset="0"/>
                <a:cs typeface="Tahoma" panose="020B0604030504040204" pitchFamily="34" charset="0"/>
              </a:rPr>
              <a:t>Spring Fundraiser/Social	- </a:t>
            </a:r>
            <a:r>
              <a:rPr lang="en-US" sz="2600" dirty="0">
                <a:solidFill>
                  <a:prstClr val="black"/>
                </a:solidFill>
                <a:latin typeface="Tahoma" panose="020B0604030504040204" pitchFamily="34" charset="0"/>
                <a:ea typeface="Tahoma" panose="020B0604030504040204" pitchFamily="34" charset="0"/>
                <a:cs typeface="Tahoma" panose="020B0604030504040204" pitchFamily="34" charset="0"/>
              </a:rPr>
              <a:t>Assist VP of fundraising</a:t>
            </a:r>
            <a:endParaRPr lang="en-US" sz="2600" i="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2600" dirty="0">
                <a:latin typeface="Tahoma" panose="020B0604030504040204" pitchFamily="34" charset="0"/>
                <a:ea typeface="Tahoma" panose="020B0604030504040204" pitchFamily="34" charset="0"/>
                <a:cs typeface="Tahoma" panose="020B0604030504040204" pitchFamily="34" charset="0"/>
              </a:rPr>
              <a:t>Senior Class			- </a:t>
            </a:r>
            <a:r>
              <a:rPr lang="en-US" sz="2600" dirty="0">
                <a:solidFill>
                  <a:prstClr val="black"/>
                </a:solidFill>
                <a:latin typeface="Tahoma" panose="020B0604030504040204" pitchFamily="34" charset="0"/>
                <a:ea typeface="Tahoma" panose="020B0604030504040204" pitchFamily="34" charset="0"/>
                <a:cs typeface="Tahoma" panose="020B0604030504040204" pitchFamily="34" charset="0"/>
              </a:rPr>
              <a:t>See Leslie Dockins and Erin Fisk</a:t>
            </a:r>
            <a:endParaRPr lang="en-US" sz="2600" i="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2600" dirty="0">
                <a:latin typeface="Tahoma" panose="020B0604030504040204" pitchFamily="34" charset="0"/>
                <a:ea typeface="Tahoma" panose="020B0604030504040204" pitchFamily="34" charset="0"/>
                <a:cs typeface="Tahoma" panose="020B0604030504040204" pitchFamily="34" charset="0"/>
              </a:rPr>
              <a:t>Alumni Association	 	- </a:t>
            </a:r>
            <a:r>
              <a:rPr lang="en-US" sz="2600" dirty="0">
                <a:solidFill>
                  <a:prstClr val="black"/>
                </a:solidFill>
                <a:latin typeface="Tahoma" panose="020B0604030504040204" pitchFamily="34" charset="0"/>
                <a:ea typeface="Tahoma" panose="020B0604030504040204" pitchFamily="34" charset="0"/>
                <a:cs typeface="Tahoma" panose="020B0604030504040204" pitchFamily="34" charset="0"/>
              </a:rPr>
              <a:t>Assist with alumni breakfast &amp; scholarship fundraising</a:t>
            </a:r>
            <a:endParaRPr lang="en-US" sz="2600" i="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2600" dirty="0">
                <a:latin typeface="Tahoma" panose="020B0604030504040204" pitchFamily="34" charset="0"/>
                <a:ea typeface="Tahoma" panose="020B0604030504040204" pitchFamily="34" charset="0"/>
                <a:cs typeface="Tahoma" panose="020B0604030504040204" pitchFamily="34" charset="0"/>
              </a:rPr>
              <a:t>College Center	 	- </a:t>
            </a:r>
            <a:r>
              <a:rPr lang="en-US" sz="2600" dirty="0">
                <a:solidFill>
                  <a:prstClr val="black"/>
                </a:solidFill>
                <a:latin typeface="Tahoma" panose="020B0604030504040204" pitchFamily="34" charset="0"/>
                <a:ea typeface="Tahoma" panose="020B0604030504040204" pitchFamily="34" charset="0"/>
                <a:cs typeface="Tahoma" panose="020B0604030504040204" pitchFamily="34" charset="0"/>
              </a:rPr>
              <a:t>Assist with College Night</a:t>
            </a:r>
          </a:p>
          <a:p>
            <a:pPr marL="0" indent="0">
              <a:buNone/>
            </a:pPr>
            <a:r>
              <a:rPr lang="en-US" sz="2600" dirty="0">
                <a:latin typeface="Tahoma" panose="020B0604030504040204" pitchFamily="34" charset="0"/>
                <a:ea typeface="Tahoma" panose="020B0604030504040204" pitchFamily="34" charset="0"/>
                <a:cs typeface="Tahoma" panose="020B0604030504040204" pitchFamily="34" charset="0"/>
              </a:rPr>
              <a:t>Landscaping 			- </a:t>
            </a:r>
            <a:r>
              <a:rPr lang="en-US" sz="2600" dirty="0">
                <a:solidFill>
                  <a:prstClr val="black"/>
                </a:solidFill>
                <a:latin typeface="Tahoma" panose="020B0604030504040204" pitchFamily="34" charset="0"/>
                <a:ea typeface="Tahoma" panose="020B0604030504040204" pitchFamily="34" charset="0"/>
                <a:cs typeface="Tahoma" panose="020B0604030504040204" pitchFamily="34" charset="0"/>
              </a:rPr>
              <a:t>Westside Beautification</a:t>
            </a:r>
          </a:p>
          <a:p>
            <a:pPr marL="0" indent="0">
              <a:buNone/>
            </a:pPr>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159366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C1855E-3754-4AC5-BF9D-1B21F3076CD0}"/>
              </a:ext>
            </a:extLst>
          </p:cNvPr>
          <p:cNvSpPr>
            <a:spLocks noGrp="1"/>
          </p:cNvSpPr>
          <p:nvPr>
            <p:ph type="title"/>
          </p:nvPr>
        </p:nvSpPr>
        <p:spPr>
          <a:xfrm>
            <a:off x="838200" y="365125"/>
            <a:ext cx="10515600" cy="1325563"/>
          </a:xfrm>
        </p:spPr>
        <p:txBody>
          <a:bodyPr anchor="ctr">
            <a:normAutofit/>
          </a:bodyPr>
          <a:lstStyle/>
          <a:p>
            <a:r>
              <a:rPr lang="en-US" dirty="0">
                <a:latin typeface="Tahoma" panose="020B0604030504040204" pitchFamily="34" charset="0"/>
                <a:ea typeface="Tahoma" panose="020B0604030504040204" pitchFamily="34" charset="0"/>
                <a:cs typeface="Tahoma" panose="020B0604030504040204" pitchFamily="34" charset="0"/>
              </a:rPr>
              <a:t>Keri Wittpenn</a:t>
            </a:r>
          </a:p>
        </p:txBody>
      </p:sp>
      <p:sp>
        <p:nvSpPr>
          <p:cNvPr id="4" name="Content Placeholder 3">
            <a:extLst>
              <a:ext uri="{FF2B5EF4-FFF2-40B4-BE49-F238E27FC236}">
                <a16:creationId xmlns:a16="http://schemas.microsoft.com/office/drawing/2014/main" id="{39F8A92F-891D-404A-AE7D-53F3848261BF}"/>
              </a:ext>
            </a:extLst>
          </p:cNvPr>
          <p:cNvSpPr>
            <a:spLocks noGrp="1"/>
          </p:cNvSpPr>
          <p:nvPr>
            <p:ph sz="half" idx="1"/>
          </p:nvPr>
        </p:nvSpPr>
        <p:spPr>
          <a:xfrm>
            <a:off x="838200" y="1825625"/>
            <a:ext cx="5181600" cy="4351338"/>
          </a:xfrm>
        </p:spPr>
        <p:txBody>
          <a:bodyPr>
            <a:normAutofit/>
          </a:bodyPr>
          <a:lstStyle/>
          <a:p>
            <a:pPr marL="0" indent="0">
              <a:buNone/>
            </a:pPr>
            <a:r>
              <a:rPr lang="en-US" dirty="0">
                <a:latin typeface="Tahoma" panose="020B0604030504040204" pitchFamily="34" charset="0"/>
                <a:ea typeface="Tahoma" panose="020B0604030504040204" pitchFamily="34" charset="0"/>
                <a:cs typeface="Tahoma" panose="020B0604030504040204" pitchFamily="34" charset="0"/>
              </a:rPr>
              <a:t>Westside High School Principal</a:t>
            </a:r>
          </a:p>
        </p:txBody>
      </p:sp>
      <p:pic>
        <p:nvPicPr>
          <p:cNvPr id="8" name="Picture 7" descr="A person smiling for the camera&#10;&#10;Description automatically generated">
            <a:extLst>
              <a:ext uri="{FF2B5EF4-FFF2-40B4-BE49-F238E27FC236}">
                <a16:creationId xmlns:a16="http://schemas.microsoft.com/office/drawing/2014/main" id="{6C983AA7-F9B1-4D0F-83BF-8CABDE98BD8A}"/>
              </a:ext>
            </a:extLst>
          </p:cNvPr>
          <p:cNvPicPr>
            <a:picLocks noChangeAspect="1"/>
          </p:cNvPicPr>
          <p:nvPr/>
        </p:nvPicPr>
        <p:blipFill rotWithShape="1">
          <a:blip r:embed="rId2">
            <a:extLst>
              <a:ext uri="{28A0092B-C50C-407E-A947-70E740481C1C}">
                <a14:useLocalDpi xmlns:a14="http://schemas.microsoft.com/office/drawing/2010/main" val="0"/>
              </a:ext>
            </a:extLst>
          </a:blip>
          <a:srcRect t="10910" r="1" b="33036"/>
          <a:stretch/>
        </p:blipFill>
        <p:spPr>
          <a:xfrm>
            <a:off x="6172200" y="1825625"/>
            <a:ext cx="5181600" cy="4351338"/>
          </a:xfrm>
          <a:prstGeom prst="rect">
            <a:avLst/>
          </a:prstGeom>
          <a:noFill/>
        </p:spPr>
      </p:pic>
    </p:spTree>
    <p:extLst>
      <p:ext uri="{BB962C8B-B14F-4D97-AF65-F5344CB8AC3E}">
        <p14:creationId xmlns:p14="http://schemas.microsoft.com/office/powerpoint/2010/main" val="14610440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C1855E-3754-4AC5-BF9D-1B21F3076CD0}"/>
              </a:ext>
            </a:extLst>
          </p:cNvPr>
          <p:cNvSpPr>
            <a:spLocks noGrp="1"/>
          </p:cNvSpPr>
          <p:nvPr>
            <p:ph type="title"/>
          </p:nvPr>
        </p:nvSpPr>
        <p:spPr>
          <a:xfrm>
            <a:off x="838200" y="365125"/>
            <a:ext cx="10515600" cy="1325563"/>
          </a:xfrm>
        </p:spPr>
        <p:txBody>
          <a:bodyPr anchor="ctr">
            <a:normAutofit/>
          </a:bodyPr>
          <a:lstStyle/>
          <a:p>
            <a:r>
              <a:rPr lang="en-US" dirty="0">
                <a:latin typeface="Trebuchet MS" panose="020B0603020202020204" pitchFamily="34" charset="0"/>
              </a:rPr>
              <a:t>Why Westside?</a:t>
            </a:r>
          </a:p>
        </p:txBody>
      </p:sp>
      <p:pic>
        <p:nvPicPr>
          <p:cNvPr id="7" name="Content Placeholder 6" descr="A house with bushes in front of a brick building&#10;&#10;Description automatically generated">
            <a:extLst>
              <a:ext uri="{FF2B5EF4-FFF2-40B4-BE49-F238E27FC236}">
                <a16:creationId xmlns:a16="http://schemas.microsoft.com/office/drawing/2014/main" id="{73214550-F4CC-4BA2-B5D2-34CFAC2D4F35}"/>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2278412"/>
            <a:ext cx="5181600" cy="3445764"/>
          </a:xfrm>
          <a:noFill/>
        </p:spPr>
      </p:pic>
      <p:sp>
        <p:nvSpPr>
          <p:cNvPr id="4" name="Content Placeholder 3">
            <a:extLst>
              <a:ext uri="{FF2B5EF4-FFF2-40B4-BE49-F238E27FC236}">
                <a16:creationId xmlns:a16="http://schemas.microsoft.com/office/drawing/2014/main" id="{39F8A92F-891D-404A-AE7D-53F3848261BF}"/>
              </a:ext>
            </a:extLst>
          </p:cNvPr>
          <p:cNvSpPr>
            <a:spLocks noGrp="1"/>
          </p:cNvSpPr>
          <p:nvPr>
            <p:ph sz="half" idx="2"/>
          </p:nvPr>
        </p:nvSpPr>
        <p:spPr>
          <a:xfrm>
            <a:off x="6172200" y="1825625"/>
            <a:ext cx="5181600" cy="4351338"/>
          </a:xfrm>
        </p:spPr>
        <p:txBody>
          <a:bodyPr>
            <a:normAutofit/>
          </a:bodyPr>
          <a:lstStyle/>
          <a:p>
            <a:pPr marL="0" indent="0">
              <a:buNone/>
            </a:pPr>
            <a:r>
              <a:rPr lang="en-US" dirty="0">
                <a:latin typeface="Trebuchet MS" panose="020B0603020202020204" pitchFamily="34" charset="0"/>
              </a:rPr>
              <a:t>Why did you and your family choose Westside High School?</a:t>
            </a:r>
          </a:p>
          <a:p>
            <a:r>
              <a:rPr lang="en-US" dirty="0">
                <a:latin typeface="Trebuchet MS" panose="020B0603020202020204" pitchFamily="34" charset="0"/>
              </a:rPr>
              <a:t>Flipgrid Feedback</a:t>
            </a:r>
          </a:p>
          <a:p>
            <a:pPr marL="0" indent="0">
              <a:buNone/>
            </a:pPr>
            <a:r>
              <a:rPr lang="en-US" dirty="0">
                <a:latin typeface="Trebuchet MS" panose="020B0603020202020204" pitchFamily="34" charset="0"/>
                <a:hlinkClick r:id="rId3"/>
              </a:rPr>
              <a:t>https://flipgrid.com/bd704463</a:t>
            </a:r>
            <a:endParaRPr lang="en-US" dirty="0">
              <a:latin typeface="Trebuchet MS" panose="020B0603020202020204" pitchFamily="34" charset="0"/>
            </a:endParaRPr>
          </a:p>
          <a:p>
            <a:pPr marL="0" indent="0">
              <a:buNone/>
            </a:pPr>
            <a:endParaRPr lang="en-US" dirty="0">
              <a:latin typeface="Trebuchet MS" panose="020B0603020202020204" pitchFamily="34" charset="0"/>
            </a:endParaRPr>
          </a:p>
        </p:txBody>
      </p:sp>
    </p:spTree>
    <p:extLst>
      <p:ext uri="{BB962C8B-B14F-4D97-AF65-F5344CB8AC3E}">
        <p14:creationId xmlns:p14="http://schemas.microsoft.com/office/powerpoint/2010/main" val="24788175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DF983-3CE6-4E9B-8C66-8EF7FB093650}"/>
              </a:ext>
            </a:extLst>
          </p:cNvPr>
          <p:cNvSpPr>
            <a:spLocks noGrp="1"/>
          </p:cNvSpPr>
          <p:nvPr>
            <p:ph type="title"/>
          </p:nvPr>
        </p:nvSpPr>
        <p:spPr/>
        <p:txBody>
          <a:bodyPr/>
          <a:lstStyle/>
          <a:p>
            <a:r>
              <a:rPr lang="en-US" dirty="0">
                <a:solidFill>
                  <a:schemeClr val="bg1"/>
                </a:solidFill>
              </a:rPr>
              <a:t>Senior Week</a:t>
            </a:r>
          </a:p>
        </p:txBody>
      </p:sp>
      <p:graphicFrame>
        <p:nvGraphicFramePr>
          <p:cNvPr id="3" name="Table 2">
            <a:extLst>
              <a:ext uri="{FF2B5EF4-FFF2-40B4-BE49-F238E27FC236}">
                <a16:creationId xmlns:a16="http://schemas.microsoft.com/office/drawing/2014/main" id="{1CACC648-CBA7-4352-AAC2-E06B6EA4D628}"/>
              </a:ext>
            </a:extLst>
          </p:cNvPr>
          <p:cNvGraphicFramePr>
            <a:graphicFrameLocks noGrp="1"/>
          </p:cNvGraphicFramePr>
          <p:nvPr>
            <p:extLst>
              <p:ext uri="{D42A27DB-BD31-4B8C-83A1-F6EECF244321}">
                <p14:modId xmlns:p14="http://schemas.microsoft.com/office/powerpoint/2010/main" val="2431155483"/>
              </p:ext>
            </p:extLst>
          </p:nvPr>
        </p:nvGraphicFramePr>
        <p:xfrm>
          <a:off x="1008992" y="1545022"/>
          <a:ext cx="9785132" cy="4571506"/>
        </p:xfrm>
        <a:graphic>
          <a:graphicData uri="http://schemas.openxmlformats.org/drawingml/2006/table">
            <a:tbl>
              <a:tblPr firstRow="1" firstCol="1" bandRow="1"/>
              <a:tblGrid>
                <a:gridCol w="2446283">
                  <a:extLst>
                    <a:ext uri="{9D8B030D-6E8A-4147-A177-3AD203B41FA5}">
                      <a16:colId xmlns:a16="http://schemas.microsoft.com/office/drawing/2014/main" val="108128010"/>
                    </a:ext>
                  </a:extLst>
                </a:gridCol>
                <a:gridCol w="2446283">
                  <a:extLst>
                    <a:ext uri="{9D8B030D-6E8A-4147-A177-3AD203B41FA5}">
                      <a16:colId xmlns:a16="http://schemas.microsoft.com/office/drawing/2014/main" val="184872821"/>
                    </a:ext>
                  </a:extLst>
                </a:gridCol>
                <a:gridCol w="2446283">
                  <a:extLst>
                    <a:ext uri="{9D8B030D-6E8A-4147-A177-3AD203B41FA5}">
                      <a16:colId xmlns:a16="http://schemas.microsoft.com/office/drawing/2014/main" val="19809468"/>
                    </a:ext>
                  </a:extLst>
                </a:gridCol>
                <a:gridCol w="2446283">
                  <a:extLst>
                    <a:ext uri="{9D8B030D-6E8A-4147-A177-3AD203B41FA5}">
                      <a16:colId xmlns:a16="http://schemas.microsoft.com/office/drawing/2014/main" val="980312371"/>
                    </a:ext>
                  </a:extLst>
                </a:gridCol>
              </a:tblGrid>
              <a:tr h="283373">
                <a:tc gridSpan="2">
                  <a:txBody>
                    <a:bodyPr/>
                    <a:lstStyle/>
                    <a:p>
                      <a:pPr marL="0" marR="0" algn="ctr">
                        <a:spcBef>
                          <a:spcPts val="0"/>
                        </a:spcBef>
                        <a:spcAft>
                          <a:spcPts val="0"/>
                        </a:spcAft>
                      </a:pPr>
                      <a:r>
                        <a:rPr lang="en-US" sz="1600" b="1" dirty="0">
                          <a:effectLst/>
                          <a:latin typeface="Tahoma" panose="020B0604030504040204" pitchFamily="34" charset="0"/>
                          <a:ea typeface="Tahoma" panose="020B0604030504040204" pitchFamily="34" charset="0"/>
                          <a:cs typeface="Tahoma" panose="020B0604030504040204" pitchFamily="34" charset="0"/>
                        </a:rPr>
                        <a:t>Monday 6/7</a:t>
                      </a:r>
                      <a:endParaRPr lang="en-US" sz="16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hMerge="1">
                  <a:txBody>
                    <a:bodyPr/>
                    <a:lstStyle/>
                    <a:p>
                      <a:endParaRPr lang="en-US"/>
                    </a:p>
                  </a:txBody>
                  <a:tcPr/>
                </a:tc>
                <a:tc gridSpan="2">
                  <a:txBody>
                    <a:bodyPr/>
                    <a:lstStyle/>
                    <a:p>
                      <a:pPr marL="0" marR="0" algn="ctr">
                        <a:spcBef>
                          <a:spcPts val="0"/>
                        </a:spcBef>
                        <a:spcAft>
                          <a:spcPts val="0"/>
                        </a:spcAft>
                      </a:pPr>
                      <a:r>
                        <a:rPr lang="en-US" sz="1600" b="1">
                          <a:solidFill>
                            <a:srgbClr val="000000"/>
                          </a:solidFill>
                          <a:effectLst/>
                          <a:latin typeface="Tahoma" panose="020B0604030504040204" pitchFamily="34" charset="0"/>
                          <a:ea typeface="Tahoma" panose="020B0604030504040204" pitchFamily="34" charset="0"/>
                          <a:cs typeface="Tahoma" panose="020B0604030504040204" pitchFamily="34" charset="0"/>
                        </a:rPr>
                        <a:t>Tuesday 6/8</a:t>
                      </a:r>
                      <a:endParaRPr lang="en-US" sz="16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hMerge="1">
                  <a:txBody>
                    <a:bodyPr/>
                    <a:lstStyle/>
                    <a:p>
                      <a:endParaRPr lang="en-US"/>
                    </a:p>
                  </a:txBody>
                  <a:tcPr/>
                </a:tc>
                <a:extLst>
                  <a:ext uri="{0D108BD9-81ED-4DB2-BD59-A6C34878D82A}">
                    <a16:rowId xmlns:a16="http://schemas.microsoft.com/office/drawing/2014/main" val="835670452"/>
                  </a:ext>
                </a:extLst>
              </a:tr>
              <a:tr h="454087">
                <a:tc gridSpan="2">
                  <a:txBody>
                    <a:bodyPr/>
                    <a:lstStyle/>
                    <a:p>
                      <a:pPr marL="0" marR="0" algn="ctr">
                        <a:spcBef>
                          <a:spcPts val="0"/>
                        </a:spcBef>
                        <a:spcAft>
                          <a:spcPts val="0"/>
                        </a:spcAft>
                      </a:pPr>
                      <a:r>
                        <a:rPr lang="en-US" sz="1400" b="1" dirty="0">
                          <a:solidFill>
                            <a:srgbClr val="0070C0"/>
                          </a:solidFill>
                          <a:effectLst/>
                          <a:latin typeface="Tahoma" panose="020B0604030504040204" pitchFamily="34" charset="0"/>
                          <a:ea typeface="Tahoma" panose="020B0604030504040204" pitchFamily="34" charset="0"/>
                          <a:cs typeface="Tahoma" panose="020B0604030504040204" pitchFamily="34" charset="0"/>
                        </a:rPr>
                        <a:t> Final Exams</a:t>
                      </a:r>
                      <a:endParaRPr lang="en-US" sz="1400" dirty="0">
                        <a:effectLst/>
                        <a:latin typeface="Tahoma" panose="020B0604030504040204" pitchFamily="34" charset="0"/>
                        <a:ea typeface="Tahoma" panose="020B0604030504040204" pitchFamily="34" charset="0"/>
                        <a:cs typeface="Tahoma" panose="020B0604030504040204" pitchFamily="34" charset="0"/>
                      </a:endParaRPr>
                    </a:p>
                    <a:p>
                      <a:pPr marL="0" marR="0" algn="ctr">
                        <a:spcBef>
                          <a:spcPts val="0"/>
                        </a:spcBef>
                        <a:spcAft>
                          <a:spcPts val="0"/>
                        </a:spcAft>
                      </a:pPr>
                      <a:r>
                        <a:rPr lang="en-US" sz="1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3</a:t>
                      </a:r>
                      <a:r>
                        <a:rPr lang="en-US" sz="1400" b="1" baseline="30000" dirty="0">
                          <a:solidFill>
                            <a:srgbClr val="000000"/>
                          </a:solidFill>
                          <a:effectLst/>
                          <a:latin typeface="Tahoma" panose="020B0604030504040204" pitchFamily="34" charset="0"/>
                          <a:ea typeface="Tahoma" panose="020B0604030504040204" pitchFamily="34" charset="0"/>
                          <a:cs typeface="Tahoma" panose="020B0604030504040204" pitchFamily="34" charset="0"/>
                        </a:rPr>
                        <a:t>rd</a:t>
                      </a:r>
                      <a:r>
                        <a:rPr lang="en-US" sz="1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&amp; 7</a:t>
                      </a:r>
                      <a:r>
                        <a:rPr lang="en-US" sz="1400" b="1" baseline="30000" dirty="0">
                          <a:solidFill>
                            <a:srgbClr val="000000"/>
                          </a:solidFill>
                          <a:effectLst/>
                          <a:latin typeface="Tahoma" panose="020B0604030504040204" pitchFamily="34" charset="0"/>
                          <a:ea typeface="Tahoma" panose="020B0604030504040204" pitchFamily="34" charset="0"/>
                          <a:cs typeface="Tahoma" panose="020B0604030504040204" pitchFamily="34" charset="0"/>
                        </a:rPr>
                        <a:t>th</a:t>
                      </a:r>
                      <a:r>
                        <a:rPr lang="en-US" sz="1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Periods</a:t>
                      </a:r>
                      <a:endParaRPr lang="en-US" sz="14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spcBef>
                          <a:spcPts val="0"/>
                        </a:spcBef>
                        <a:spcAft>
                          <a:spcPts val="0"/>
                        </a:spcAft>
                      </a:pPr>
                      <a:r>
                        <a:rPr lang="en-US" sz="1400" b="1" dirty="0">
                          <a:solidFill>
                            <a:srgbClr val="0070C0"/>
                          </a:solidFill>
                          <a:effectLst/>
                          <a:latin typeface="Tahoma" panose="020B0604030504040204" pitchFamily="34" charset="0"/>
                          <a:ea typeface="Tahoma" panose="020B0604030504040204" pitchFamily="34" charset="0"/>
                          <a:cs typeface="Tahoma" panose="020B0604030504040204" pitchFamily="34" charset="0"/>
                        </a:rPr>
                        <a:t>Final Exams</a:t>
                      </a:r>
                      <a:endParaRPr lang="en-US" sz="1400" dirty="0">
                        <a:effectLst/>
                        <a:latin typeface="Tahoma" panose="020B0604030504040204" pitchFamily="34" charset="0"/>
                        <a:ea typeface="Tahoma" panose="020B0604030504040204" pitchFamily="34" charset="0"/>
                        <a:cs typeface="Tahoma" panose="020B0604030504040204" pitchFamily="34" charset="0"/>
                      </a:endParaRPr>
                    </a:p>
                    <a:p>
                      <a:pPr marL="0" marR="0" algn="ctr">
                        <a:spcBef>
                          <a:spcPts val="0"/>
                        </a:spcBef>
                        <a:spcAft>
                          <a:spcPts val="0"/>
                        </a:spcAft>
                      </a:pPr>
                      <a:r>
                        <a:rPr lang="en-US" sz="1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6</a:t>
                      </a:r>
                      <a:r>
                        <a:rPr lang="en-US" sz="1400" b="1" baseline="30000" dirty="0">
                          <a:solidFill>
                            <a:srgbClr val="000000"/>
                          </a:solidFill>
                          <a:effectLst/>
                          <a:latin typeface="Tahoma" panose="020B0604030504040204" pitchFamily="34" charset="0"/>
                          <a:ea typeface="Tahoma" panose="020B0604030504040204" pitchFamily="34" charset="0"/>
                          <a:cs typeface="Tahoma" panose="020B0604030504040204" pitchFamily="34" charset="0"/>
                        </a:rPr>
                        <a:t>th</a:t>
                      </a:r>
                      <a:r>
                        <a:rPr lang="en-US" sz="1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Period</a:t>
                      </a:r>
                      <a:endParaRPr lang="en-US" sz="14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4209860167"/>
                  </a:ext>
                </a:extLst>
              </a:tr>
              <a:tr h="283373">
                <a:tc gridSpan="2">
                  <a:txBody>
                    <a:bodyPr/>
                    <a:lstStyle/>
                    <a:p>
                      <a:pPr marL="0" marR="0" algn="ctr">
                        <a:spcBef>
                          <a:spcPts val="0"/>
                        </a:spcBef>
                        <a:spcAft>
                          <a:spcPts val="0"/>
                        </a:spcAft>
                      </a:pPr>
                      <a:r>
                        <a:rPr lang="en-US" sz="16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Wednesday 6/9</a:t>
                      </a:r>
                      <a:endParaRPr lang="en-US" sz="16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hMerge="1">
                  <a:txBody>
                    <a:bodyPr/>
                    <a:lstStyle/>
                    <a:p>
                      <a:endParaRPr lang="en-US"/>
                    </a:p>
                  </a:txBody>
                  <a:tcPr/>
                </a:tc>
                <a:tc gridSpan="2">
                  <a:txBody>
                    <a:bodyPr/>
                    <a:lstStyle/>
                    <a:p>
                      <a:pPr marL="0" marR="0" algn="ctr">
                        <a:spcBef>
                          <a:spcPts val="0"/>
                        </a:spcBef>
                        <a:spcAft>
                          <a:spcPts val="0"/>
                        </a:spcAft>
                      </a:pPr>
                      <a:r>
                        <a:rPr lang="en-US" sz="16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Thursday 6/10</a:t>
                      </a:r>
                      <a:endParaRPr lang="en-US" sz="16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hMerge="1">
                  <a:txBody>
                    <a:bodyPr/>
                    <a:lstStyle/>
                    <a:p>
                      <a:endParaRPr lang="en-US"/>
                    </a:p>
                  </a:txBody>
                  <a:tcPr/>
                </a:tc>
                <a:extLst>
                  <a:ext uri="{0D108BD9-81ED-4DB2-BD59-A6C34878D82A}">
                    <a16:rowId xmlns:a16="http://schemas.microsoft.com/office/drawing/2014/main" val="4049735519"/>
                  </a:ext>
                </a:extLst>
              </a:tr>
              <a:tr h="875619">
                <a:tc gridSpan="4">
                  <a:txBody>
                    <a:bodyPr/>
                    <a:lstStyle/>
                    <a:p>
                      <a:pPr marL="0" marR="0" algn="ctr">
                        <a:spcBef>
                          <a:spcPts val="0"/>
                        </a:spcBef>
                        <a:spcAft>
                          <a:spcPts val="0"/>
                        </a:spcAft>
                      </a:pPr>
                      <a:r>
                        <a:rPr lang="en-US" sz="200" b="1" dirty="0">
                          <a:solidFill>
                            <a:srgbClr val="0070C0"/>
                          </a:solidFill>
                          <a:effectLst/>
                          <a:latin typeface="Tahoma" panose="020B0604030504040204" pitchFamily="34" charset="0"/>
                          <a:ea typeface="Tahoma" panose="020B0604030504040204" pitchFamily="34" charset="0"/>
                          <a:cs typeface="Tahoma" panose="020B0604030504040204" pitchFamily="34" charset="0"/>
                        </a:rPr>
                        <a:t> </a:t>
                      </a:r>
                      <a:endParaRPr lang="en-US" sz="700" dirty="0">
                        <a:effectLst/>
                        <a:latin typeface="Tahoma" panose="020B0604030504040204" pitchFamily="34" charset="0"/>
                        <a:ea typeface="Tahoma" panose="020B0604030504040204" pitchFamily="34" charset="0"/>
                        <a:cs typeface="Tahoma" panose="020B0604030504040204" pitchFamily="34" charset="0"/>
                      </a:endParaRPr>
                    </a:p>
                    <a:p>
                      <a:pPr marL="0" marR="0" algn="ctr">
                        <a:spcBef>
                          <a:spcPts val="0"/>
                        </a:spcBef>
                        <a:spcAft>
                          <a:spcPts val="0"/>
                        </a:spcAft>
                      </a:pPr>
                      <a:r>
                        <a:rPr lang="en-US" sz="1600" b="1" dirty="0">
                          <a:solidFill>
                            <a:srgbClr val="0070C0"/>
                          </a:solidFill>
                          <a:effectLst/>
                          <a:latin typeface="Tahoma" panose="020B0604030504040204" pitchFamily="34" charset="0"/>
                          <a:ea typeface="Tahoma" panose="020B0604030504040204" pitchFamily="34" charset="0"/>
                          <a:cs typeface="Tahoma" panose="020B0604030504040204" pitchFamily="34" charset="0"/>
                        </a:rPr>
                        <a:t>Senior Check-Out</a:t>
                      </a:r>
                      <a:endParaRPr lang="en-US" sz="2000" dirty="0">
                        <a:effectLst/>
                        <a:latin typeface="Tahoma" panose="020B0604030504040204" pitchFamily="34" charset="0"/>
                        <a:ea typeface="Tahoma" panose="020B0604030504040204" pitchFamily="34" charset="0"/>
                        <a:cs typeface="Tahoma" panose="020B0604030504040204" pitchFamily="34" charset="0"/>
                      </a:endParaRPr>
                    </a:p>
                    <a:p>
                      <a:pPr marL="0" marR="0" algn="ctr">
                        <a:spcBef>
                          <a:spcPts val="0"/>
                        </a:spcBef>
                        <a:spcAft>
                          <a:spcPts val="0"/>
                        </a:spcAft>
                      </a:pPr>
                      <a:r>
                        <a:rPr lang="en-US" sz="1400" b="1" dirty="0">
                          <a:effectLst/>
                          <a:latin typeface="Tahoma" panose="020B0604030504040204" pitchFamily="34" charset="0"/>
                          <a:ea typeface="Tahoma" panose="020B0604030504040204" pitchFamily="34" charset="0"/>
                          <a:cs typeface="Tahoma" panose="020B0604030504040204" pitchFamily="34" charset="0"/>
                        </a:rPr>
                        <a:t>Various Timeslots / Auxiliary (“Lego”) Gym</a:t>
                      </a:r>
                      <a:endParaRPr lang="en-US" sz="2000" dirty="0">
                        <a:effectLst/>
                        <a:latin typeface="Tahoma" panose="020B0604030504040204" pitchFamily="34" charset="0"/>
                        <a:ea typeface="Tahoma" panose="020B0604030504040204" pitchFamily="34" charset="0"/>
                        <a:cs typeface="Tahoma" panose="020B0604030504040204" pitchFamily="34" charset="0"/>
                      </a:endParaRPr>
                    </a:p>
                    <a:p>
                      <a:pPr marL="0" marR="0" algn="ctr">
                        <a:spcBef>
                          <a:spcPts val="0"/>
                        </a:spcBef>
                        <a:spcAft>
                          <a:spcPts val="0"/>
                        </a:spcAft>
                      </a:pPr>
                      <a:r>
                        <a:rPr lang="en-US" sz="1400" dirty="0">
                          <a:effectLst/>
                          <a:latin typeface="Tahoma" panose="020B0604030504040204" pitchFamily="34" charset="0"/>
                          <a:ea typeface="Tahoma" panose="020B0604030504040204" pitchFamily="34" charset="0"/>
                          <a:cs typeface="Tahoma" panose="020B0604030504040204" pitchFamily="34" charset="0"/>
                        </a:rPr>
                        <a:t>To pick-up their cap &amp; gown, students will report to Westside in alphabetic groups at the designated times below. Students will first need to complete an electronic form – the College Center will share a link to that document soon. </a:t>
                      </a:r>
                      <a:endParaRPr lang="en-US" sz="2000" dirty="0">
                        <a:effectLst/>
                        <a:latin typeface="Tahoma" panose="020B0604030504040204" pitchFamily="34" charset="0"/>
                        <a:ea typeface="Tahoma" panose="020B0604030504040204" pitchFamily="34" charset="0"/>
                        <a:cs typeface="Tahoma" panose="020B0604030504040204" pitchFamily="34" charset="0"/>
                      </a:endParaRPr>
                    </a:p>
                    <a:p>
                      <a:pPr marL="0" marR="0" algn="ctr">
                        <a:spcBef>
                          <a:spcPts val="0"/>
                        </a:spcBef>
                        <a:spcAft>
                          <a:spcPts val="0"/>
                        </a:spcAft>
                      </a:pPr>
                      <a:r>
                        <a:rPr lang="en-US" sz="1000" b="1" u="sng" dirty="0">
                          <a:effectLst/>
                          <a:latin typeface="Tahoma" panose="020B0604030504040204" pitchFamily="34" charset="0"/>
                          <a:ea typeface="Tahoma" panose="020B0604030504040204" pitchFamily="34" charset="0"/>
                          <a:cs typeface="Tahoma" panose="020B0604030504040204" pitchFamily="34" charset="0"/>
                        </a:rPr>
                        <a:t> </a:t>
                      </a:r>
                      <a:endParaRPr lang="en-US" sz="18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77376658"/>
                  </a:ext>
                </a:extLst>
              </a:tr>
              <a:tr h="398104">
                <a:tc>
                  <a:txBody>
                    <a:bodyPr/>
                    <a:lstStyle/>
                    <a:p>
                      <a:pPr marL="0" marR="0" algn="ctr">
                        <a:spcBef>
                          <a:spcPts val="0"/>
                        </a:spcBef>
                        <a:spcAft>
                          <a:spcPts val="0"/>
                        </a:spcAft>
                      </a:pPr>
                      <a:r>
                        <a:rPr lang="en-US" sz="700" b="1" dirty="0">
                          <a:effectLst/>
                          <a:latin typeface="Tahoma" panose="020B0604030504040204" pitchFamily="34" charset="0"/>
                          <a:ea typeface="Tahoma" panose="020B0604030504040204" pitchFamily="34" charset="0"/>
                          <a:cs typeface="Tahoma" panose="020B0604030504040204" pitchFamily="34" charset="0"/>
                        </a:rPr>
                        <a:t> </a:t>
                      </a:r>
                      <a:endParaRPr lang="en-US" sz="1800" dirty="0">
                        <a:effectLst/>
                        <a:latin typeface="Tahoma" panose="020B0604030504040204" pitchFamily="34" charset="0"/>
                        <a:ea typeface="Tahoma" panose="020B0604030504040204" pitchFamily="34" charset="0"/>
                        <a:cs typeface="Tahoma" panose="020B0604030504040204" pitchFamily="34" charset="0"/>
                      </a:endParaRPr>
                    </a:p>
                    <a:p>
                      <a:pPr marL="0" marR="0" algn="ctr">
                        <a:spcBef>
                          <a:spcPts val="0"/>
                        </a:spcBef>
                        <a:spcAft>
                          <a:spcPts val="0"/>
                        </a:spcAft>
                      </a:pPr>
                      <a:r>
                        <a:rPr lang="en-US" sz="12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Wed. 9 AM-12 PM</a:t>
                      </a:r>
                      <a:endParaRPr lang="en-US" sz="1800" dirty="0">
                        <a:effectLst/>
                        <a:latin typeface="Tahoma" panose="020B0604030504040204" pitchFamily="34" charset="0"/>
                        <a:ea typeface="Tahoma" panose="020B0604030504040204" pitchFamily="34" charset="0"/>
                        <a:cs typeface="Tahoma" panose="020B0604030504040204" pitchFamily="34" charset="0"/>
                      </a:endParaRPr>
                    </a:p>
                    <a:p>
                      <a:pPr marL="0" marR="0" algn="ctr">
                        <a:spcBef>
                          <a:spcPts val="0"/>
                        </a:spcBef>
                        <a:spcAft>
                          <a:spcPts val="0"/>
                        </a:spcAft>
                      </a:pPr>
                      <a:r>
                        <a:rPr lang="en-US" sz="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Last Names S-Z</a:t>
                      </a:r>
                      <a:endParaRPr lang="en-US" sz="1800" dirty="0">
                        <a:effectLst/>
                        <a:latin typeface="Tahoma" panose="020B0604030504040204" pitchFamily="34" charset="0"/>
                        <a:ea typeface="Tahoma" panose="020B0604030504040204" pitchFamily="34" charset="0"/>
                        <a:cs typeface="Tahoma" panose="020B0604030504040204" pitchFamily="34" charset="0"/>
                      </a:endParaRPr>
                    </a:p>
                    <a:p>
                      <a:pPr marL="0" marR="0" algn="ctr">
                        <a:spcBef>
                          <a:spcPts val="0"/>
                        </a:spcBef>
                        <a:spcAft>
                          <a:spcPts val="0"/>
                        </a:spcAft>
                      </a:pPr>
                      <a:r>
                        <a:rPr lang="en-US" sz="700" dirty="0">
                          <a:effectLst/>
                          <a:latin typeface="Tahoma" panose="020B0604030504040204" pitchFamily="34" charset="0"/>
                          <a:ea typeface="Tahoma" panose="020B0604030504040204" pitchFamily="34" charset="0"/>
                          <a:cs typeface="Tahoma" panose="020B0604030504040204" pitchFamily="34" charset="0"/>
                        </a:rPr>
                        <a:t> </a:t>
                      </a:r>
                      <a:endParaRPr lang="en-US" sz="18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Tahoma" panose="020B0604030504040204" pitchFamily="34" charset="0"/>
                          <a:ea typeface="Tahoma" panose="020B0604030504040204" pitchFamily="34" charset="0"/>
                          <a:cs typeface="Tahoma" panose="020B0604030504040204" pitchFamily="34" charset="0"/>
                        </a:rPr>
                        <a:t> </a:t>
                      </a:r>
                      <a:endParaRPr lang="en-US" sz="1800" dirty="0">
                        <a:effectLst/>
                        <a:latin typeface="Tahoma" panose="020B0604030504040204" pitchFamily="34" charset="0"/>
                        <a:ea typeface="Tahoma" panose="020B0604030504040204" pitchFamily="34" charset="0"/>
                        <a:cs typeface="Tahoma" panose="020B0604030504040204" pitchFamily="34" charset="0"/>
                      </a:endParaRPr>
                    </a:p>
                    <a:p>
                      <a:pPr marL="0" marR="0" algn="ctr">
                        <a:spcBef>
                          <a:spcPts val="0"/>
                        </a:spcBef>
                        <a:spcAft>
                          <a:spcPts val="0"/>
                        </a:spcAft>
                      </a:pPr>
                      <a:r>
                        <a:rPr lang="en-US" sz="12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Wed. 1-4 PM</a:t>
                      </a:r>
                      <a:endParaRPr lang="en-US" sz="1800" dirty="0">
                        <a:effectLst/>
                        <a:latin typeface="Tahoma" panose="020B0604030504040204" pitchFamily="34" charset="0"/>
                        <a:ea typeface="Tahoma" panose="020B0604030504040204" pitchFamily="34" charset="0"/>
                        <a:cs typeface="Tahoma" panose="020B0604030504040204" pitchFamily="34" charset="0"/>
                      </a:endParaRPr>
                    </a:p>
                    <a:p>
                      <a:pPr marL="0" marR="0" algn="ctr">
                        <a:spcBef>
                          <a:spcPts val="0"/>
                        </a:spcBef>
                        <a:spcAft>
                          <a:spcPts val="0"/>
                        </a:spcAft>
                      </a:pPr>
                      <a:r>
                        <a:rPr lang="en-US" sz="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Last Names M-R</a:t>
                      </a:r>
                      <a:endParaRPr lang="en-US" sz="1800" dirty="0">
                        <a:effectLst/>
                        <a:latin typeface="Tahoma" panose="020B0604030504040204" pitchFamily="34" charset="0"/>
                        <a:ea typeface="Tahoma" panose="020B0604030504040204" pitchFamily="34" charset="0"/>
                        <a:cs typeface="Tahoma" panose="020B0604030504040204" pitchFamily="34" charset="0"/>
                      </a:endParaRPr>
                    </a:p>
                    <a:p>
                      <a:pPr marL="0" marR="0" algn="ctr">
                        <a:spcBef>
                          <a:spcPts val="0"/>
                        </a:spcBef>
                        <a:spcAft>
                          <a:spcPts val="0"/>
                        </a:spcAft>
                      </a:pPr>
                      <a:r>
                        <a:rPr lang="en-US" sz="700" b="1" dirty="0">
                          <a:effectLst/>
                          <a:latin typeface="Tahoma" panose="020B0604030504040204" pitchFamily="34" charset="0"/>
                          <a:ea typeface="Tahoma" panose="020B0604030504040204" pitchFamily="34" charset="0"/>
                          <a:cs typeface="Tahoma" panose="020B0604030504040204" pitchFamily="34" charset="0"/>
                        </a:rPr>
                        <a:t> </a:t>
                      </a:r>
                      <a:endParaRPr lang="en-US" sz="18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Tahoma" panose="020B0604030504040204" pitchFamily="34" charset="0"/>
                          <a:ea typeface="Tahoma" panose="020B0604030504040204" pitchFamily="34" charset="0"/>
                          <a:cs typeface="Tahoma" panose="020B0604030504040204" pitchFamily="34" charset="0"/>
                        </a:rPr>
                        <a:t> </a:t>
                      </a:r>
                      <a:endParaRPr lang="en-US" sz="1800" dirty="0">
                        <a:effectLst/>
                        <a:latin typeface="Tahoma" panose="020B0604030504040204" pitchFamily="34" charset="0"/>
                        <a:ea typeface="Tahoma" panose="020B0604030504040204" pitchFamily="34" charset="0"/>
                        <a:cs typeface="Tahoma" panose="020B0604030504040204" pitchFamily="34" charset="0"/>
                      </a:endParaRPr>
                    </a:p>
                    <a:p>
                      <a:pPr marL="0" marR="0" algn="ctr">
                        <a:spcBef>
                          <a:spcPts val="0"/>
                        </a:spcBef>
                        <a:spcAft>
                          <a:spcPts val="0"/>
                        </a:spcAft>
                      </a:pPr>
                      <a:r>
                        <a:rPr lang="en-US" sz="12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Thu. 9 AM-12 PM</a:t>
                      </a:r>
                      <a:endParaRPr lang="en-US" sz="1800" dirty="0">
                        <a:effectLst/>
                        <a:latin typeface="Tahoma" panose="020B0604030504040204" pitchFamily="34" charset="0"/>
                        <a:ea typeface="Tahoma" panose="020B0604030504040204" pitchFamily="34" charset="0"/>
                        <a:cs typeface="Tahoma" panose="020B0604030504040204" pitchFamily="34" charset="0"/>
                      </a:endParaRPr>
                    </a:p>
                    <a:p>
                      <a:pPr marL="0" marR="0" algn="ctr">
                        <a:spcBef>
                          <a:spcPts val="0"/>
                        </a:spcBef>
                        <a:spcAft>
                          <a:spcPts val="0"/>
                        </a:spcAft>
                      </a:pPr>
                      <a:r>
                        <a:rPr lang="en-US" sz="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Last Names E-L</a:t>
                      </a:r>
                      <a:endParaRPr lang="en-US" sz="1800" dirty="0">
                        <a:effectLst/>
                        <a:latin typeface="Tahoma" panose="020B0604030504040204" pitchFamily="34" charset="0"/>
                        <a:ea typeface="Tahoma" panose="020B0604030504040204" pitchFamily="34" charset="0"/>
                        <a:cs typeface="Tahoma" panose="020B0604030504040204" pitchFamily="34" charset="0"/>
                      </a:endParaRPr>
                    </a:p>
                    <a:p>
                      <a:pPr marL="0" marR="0" algn="ctr">
                        <a:spcBef>
                          <a:spcPts val="0"/>
                        </a:spcBef>
                        <a:spcAft>
                          <a:spcPts val="0"/>
                        </a:spcAft>
                      </a:pPr>
                      <a:r>
                        <a:rPr lang="en-US" sz="700" b="1" dirty="0">
                          <a:effectLst/>
                          <a:latin typeface="Tahoma" panose="020B0604030504040204" pitchFamily="34" charset="0"/>
                          <a:ea typeface="Tahoma" panose="020B0604030504040204" pitchFamily="34" charset="0"/>
                          <a:cs typeface="Tahoma" panose="020B0604030504040204" pitchFamily="34" charset="0"/>
                        </a:rPr>
                        <a:t> </a:t>
                      </a:r>
                      <a:endParaRPr lang="en-US" sz="18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700" b="1" dirty="0">
                          <a:effectLst/>
                          <a:latin typeface="Tahoma" panose="020B0604030504040204" pitchFamily="34" charset="0"/>
                          <a:ea typeface="Tahoma" panose="020B0604030504040204" pitchFamily="34" charset="0"/>
                          <a:cs typeface="Tahoma" panose="020B0604030504040204" pitchFamily="34" charset="0"/>
                        </a:rPr>
                        <a:t> </a:t>
                      </a:r>
                      <a:endParaRPr lang="en-US" sz="1800" dirty="0">
                        <a:effectLst/>
                        <a:latin typeface="Tahoma" panose="020B0604030504040204" pitchFamily="34" charset="0"/>
                        <a:ea typeface="Tahoma" panose="020B0604030504040204" pitchFamily="34" charset="0"/>
                        <a:cs typeface="Tahoma" panose="020B0604030504040204" pitchFamily="34" charset="0"/>
                      </a:endParaRPr>
                    </a:p>
                    <a:p>
                      <a:pPr marL="0" marR="0" algn="ctr">
                        <a:spcBef>
                          <a:spcPts val="0"/>
                        </a:spcBef>
                        <a:spcAft>
                          <a:spcPts val="0"/>
                        </a:spcAft>
                      </a:pPr>
                      <a:r>
                        <a:rPr lang="en-US" sz="12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Thu. 1-4 PM</a:t>
                      </a:r>
                      <a:endParaRPr lang="en-US" sz="1800" dirty="0">
                        <a:effectLst/>
                        <a:latin typeface="Tahoma" panose="020B0604030504040204" pitchFamily="34" charset="0"/>
                        <a:ea typeface="Tahoma" panose="020B0604030504040204" pitchFamily="34" charset="0"/>
                        <a:cs typeface="Tahoma" panose="020B0604030504040204" pitchFamily="34" charset="0"/>
                      </a:endParaRPr>
                    </a:p>
                    <a:p>
                      <a:pPr marL="0" marR="0" algn="ctr">
                        <a:spcBef>
                          <a:spcPts val="0"/>
                        </a:spcBef>
                        <a:spcAft>
                          <a:spcPts val="0"/>
                        </a:spcAft>
                      </a:pPr>
                      <a:r>
                        <a:rPr lang="en-US" sz="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Last Names A-D</a:t>
                      </a:r>
                      <a:endParaRPr lang="en-US" sz="1800" dirty="0">
                        <a:effectLst/>
                        <a:latin typeface="Tahoma" panose="020B0604030504040204" pitchFamily="34" charset="0"/>
                        <a:ea typeface="Tahoma" panose="020B0604030504040204" pitchFamily="34" charset="0"/>
                        <a:cs typeface="Tahoma" panose="020B0604030504040204" pitchFamily="34" charset="0"/>
                      </a:endParaRPr>
                    </a:p>
                    <a:p>
                      <a:pPr marL="0" marR="0" algn="ctr">
                        <a:spcBef>
                          <a:spcPts val="0"/>
                        </a:spcBef>
                        <a:spcAft>
                          <a:spcPts val="0"/>
                        </a:spcAft>
                      </a:pPr>
                      <a:r>
                        <a:rPr lang="en-US" sz="700" b="1" dirty="0">
                          <a:effectLst/>
                          <a:latin typeface="Tahoma" panose="020B0604030504040204" pitchFamily="34" charset="0"/>
                          <a:ea typeface="Tahoma" panose="020B0604030504040204" pitchFamily="34" charset="0"/>
                          <a:cs typeface="Tahoma" panose="020B0604030504040204" pitchFamily="34" charset="0"/>
                        </a:rPr>
                        <a:t> </a:t>
                      </a:r>
                      <a:endParaRPr lang="en-US" sz="18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7785129"/>
                  </a:ext>
                </a:extLst>
              </a:tr>
              <a:tr h="283373">
                <a:tc gridSpan="2">
                  <a:txBody>
                    <a:bodyPr/>
                    <a:lstStyle/>
                    <a:p>
                      <a:pPr marL="0" marR="0" algn="ctr">
                        <a:spcBef>
                          <a:spcPts val="0"/>
                        </a:spcBef>
                        <a:spcAft>
                          <a:spcPts val="0"/>
                        </a:spcAft>
                      </a:pPr>
                      <a:r>
                        <a:rPr lang="en-US" sz="16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Friday 6/11</a:t>
                      </a:r>
                      <a:endParaRPr lang="en-US" sz="16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hMerge="1">
                  <a:txBody>
                    <a:bodyPr/>
                    <a:lstStyle/>
                    <a:p>
                      <a:endParaRPr lang="en-US"/>
                    </a:p>
                  </a:txBody>
                  <a:tcPr/>
                </a:tc>
                <a:tc gridSpan="2">
                  <a:txBody>
                    <a:bodyPr/>
                    <a:lstStyle/>
                    <a:p>
                      <a:pPr marL="0" marR="0" algn="ctr">
                        <a:spcBef>
                          <a:spcPts val="0"/>
                        </a:spcBef>
                        <a:spcAft>
                          <a:spcPts val="0"/>
                        </a:spcAft>
                      </a:pPr>
                      <a:r>
                        <a:rPr lang="en-US" sz="16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Sunday 6/13</a:t>
                      </a:r>
                      <a:endParaRPr lang="en-US" sz="16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hMerge="1">
                  <a:txBody>
                    <a:bodyPr/>
                    <a:lstStyle/>
                    <a:p>
                      <a:endParaRPr lang="en-US"/>
                    </a:p>
                  </a:txBody>
                  <a:tcPr/>
                </a:tc>
                <a:extLst>
                  <a:ext uri="{0D108BD9-81ED-4DB2-BD59-A6C34878D82A}">
                    <a16:rowId xmlns:a16="http://schemas.microsoft.com/office/drawing/2014/main" val="4212373510"/>
                  </a:ext>
                </a:extLst>
              </a:tr>
              <a:tr h="554996">
                <a:tc gridSpan="2">
                  <a:txBody>
                    <a:bodyPr/>
                    <a:lstStyle/>
                    <a:p>
                      <a:pPr marL="0" marR="0" algn="ctr">
                        <a:spcBef>
                          <a:spcPts val="0"/>
                        </a:spcBef>
                        <a:spcAft>
                          <a:spcPts val="0"/>
                        </a:spcAft>
                      </a:pPr>
                      <a:r>
                        <a:rPr lang="en-US" sz="1000" b="1" dirty="0">
                          <a:solidFill>
                            <a:srgbClr val="0070C0"/>
                          </a:solidFill>
                          <a:effectLst/>
                          <a:latin typeface="Tahoma" panose="020B0604030504040204" pitchFamily="34" charset="0"/>
                          <a:ea typeface="Tahoma" panose="020B0604030504040204" pitchFamily="34" charset="0"/>
                          <a:cs typeface="Tahoma" panose="020B0604030504040204" pitchFamily="34" charset="0"/>
                        </a:rPr>
                        <a:t> </a:t>
                      </a:r>
                      <a:r>
                        <a:rPr lang="en-US" sz="1600" b="1" dirty="0">
                          <a:solidFill>
                            <a:srgbClr val="0070C0"/>
                          </a:solidFill>
                          <a:effectLst/>
                          <a:latin typeface="Tahoma" panose="020B0604030504040204" pitchFamily="34" charset="0"/>
                          <a:ea typeface="Tahoma" panose="020B0604030504040204" pitchFamily="34" charset="0"/>
                          <a:cs typeface="Tahoma" panose="020B0604030504040204" pitchFamily="34" charset="0"/>
                        </a:rPr>
                        <a:t>Graduation Practice</a:t>
                      </a:r>
                      <a:endParaRPr lang="en-US" sz="2000" dirty="0">
                        <a:effectLst/>
                        <a:latin typeface="Tahoma" panose="020B0604030504040204" pitchFamily="34" charset="0"/>
                        <a:ea typeface="Tahoma" panose="020B0604030504040204" pitchFamily="34" charset="0"/>
                        <a:cs typeface="Tahoma" panose="020B0604030504040204" pitchFamily="34" charset="0"/>
                      </a:endParaRPr>
                    </a:p>
                    <a:p>
                      <a:pPr marL="0" marR="0" algn="ctr">
                        <a:spcBef>
                          <a:spcPts val="0"/>
                        </a:spcBef>
                        <a:spcAft>
                          <a:spcPts val="0"/>
                        </a:spcAft>
                      </a:pPr>
                      <a:r>
                        <a:rPr lang="en-US" sz="1400" b="1" dirty="0">
                          <a:effectLst/>
                          <a:latin typeface="Tahoma" panose="020B0604030504040204" pitchFamily="34" charset="0"/>
                          <a:ea typeface="Tahoma" panose="020B0604030504040204" pitchFamily="34" charset="0"/>
                          <a:cs typeface="Tahoma" panose="020B0604030504040204" pitchFamily="34" charset="0"/>
                        </a:rPr>
                        <a:t>9-11 AM / Commons</a:t>
                      </a:r>
                      <a:endParaRPr lang="en-US" sz="20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rowSpan="2" gridSpan="2">
                  <a:txBody>
                    <a:bodyPr/>
                    <a:lstStyle/>
                    <a:p>
                      <a:pPr marL="0" marR="0" algn="ctr">
                        <a:spcBef>
                          <a:spcPts val="0"/>
                        </a:spcBef>
                        <a:spcAft>
                          <a:spcPts val="0"/>
                        </a:spcAft>
                      </a:pPr>
                      <a:r>
                        <a:rPr lang="en-US" sz="1800" b="1" dirty="0">
                          <a:solidFill>
                            <a:srgbClr val="0070C0"/>
                          </a:solidFill>
                          <a:effectLst/>
                          <a:latin typeface="Tahoma" panose="020B0604030504040204" pitchFamily="34" charset="0"/>
                          <a:ea typeface="Tahoma" panose="020B0604030504040204" pitchFamily="34" charset="0"/>
                          <a:cs typeface="Tahoma" panose="020B0604030504040204" pitchFamily="34" charset="0"/>
                        </a:rPr>
                        <a:t>Graduation</a:t>
                      </a:r>
                      <a:endParaRPr lang="en-US" sz="2400" dirty="0">
                        <a:effectLst/>
                        <a:latin typeface="Tahoma" panose="020B0604030504040204" pitchFamily="34" charset="0"/>
                        <a:ea typeface="Tahoma" panose="020B0604030504040204" pitchFamily="34" charset="0"/>
                        <a:cs typeface="Tahoma" panose="020B0604030504040204" pitchFamily="34" charset="0"/>
                      </a:endParaRPr>
                    </a:p>
                    <a:p>
                      <a:pPr marL="0" marR="0" algn="ctr">
                        <a:spcBef>
                          <a:spcPts val="0"/>
                        </a:spcBef>
                        <a:spcAft>
                          <a:spcPts val="0"/>
                        </a:spcAft>
                      </a:pPr>
                      <a:r>
                        <a:rPr lang="en-US" sz="1600" b="1" dirty="0">
                          <a:effectLst/>
                          <a:latin typeface="Tahoma" panose="020B0604030504040204" pitchFamily="34" charset="0"/>
                          <a:ea typeface="Tahoma" panose="020B0604030504040204" pitchFamily="34" charset="0"/>
                          <a:cs typeface="Tahoma" panose="020B0604030504040204" pitchFamily="34" charset="0"/>
                        </a:rPr>
                        <a:t>5 PM / Delmar Field</a:t>
                      </a:r>
                      <a:endParaRPr lang="en-US" sz="2400" dirty="0">
                        <a:effectLst/>
                        <a:latin typeface="Tahoma" panose="020B0604030504040204" pitchFamily="34" charset="0"/>
                        <a:ea typeface="Tahoma" panose="020B0604030504040204" pitchFamily="34" charset="0"/>
                        <a:cs typeface="Tahoma" panose="020B0604030504040204" pitchFamily="34" charset="0"/>
                      </a:endParaRPr>
                    </a:p>
                    <a:p>
                      <a:pPr marL="0" marR="0" algn="ctr">
                        <a:spcBef>
                          <a:spcPts val="0"/>
                        </a:spcBef>
                        <a:spcAft>
                          <a:spcPts val="0"/>
                        </a:spcAft>
                      </a:pPr>
                      <a:r>
                        <a:rPr lang="en-US" sz="1600" dirty="0">
                          <a:effectLst/>
                          <a:latin typeface="Tahoma" panose="020B0604030504040204" pitchFamily="34" charset="0"/>
                          <a:ea typeface="Tahoma" panose="020B0604030504040204" pitchFamily="34" charset="0"/>
                          <a:cs typeface="Tahoma" panose="020B0604030504040204" pitchFamily="34" charset="0"/>
                        </a:rPr>
                        <a:t>The Class of 2021 will walk across stage in this outdoor ceremony! See below for more details.</a:t>
                      </a:r>
                      <a:endParaRPr lang="en-US" sz="24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en-US"/>
                    </a:p>
                  </a:txBody>
                  <a:tcPr/>
                </a:tc>
                <a:extLst>
                  <a:ext uri="{0D108BD9-81ED-4DB2-BD59-A6C34878D82A}">
                    <a16:rowId xmlns:a16="http://schemas.microsoft.com/office/drawing/2014/main" val="4096597559"/>
                  </a:ext>
                </a:extLst>
              </a:tr>
              <a:tr h="812796">
                <a:tc gridSpan="2">
                  <a:txBody>
                    <a:bodyPr/>
                    <a:lstStyle/>
                    <a:p>
                      <a:pPr marL="0" marR="0" algn="ctr">
                        <a:spcBef>
                          <a:spcPts val="0"/>
                        </a:spcBef>
                        <a:spcAft>
                          <a:spcPts val="0"/>
                        </a:spcAft>
                      </a:pPr>
                      <a:r>
                        <a:rPr lang="en-US" sz="1600" b="1" dirty="0">
                          <a:solidFill>
                            <a:srgbClr val="0070C0"/>
                          </a:solidFill>
                          <a:effectLst/>
                          <a:latin typeface="Tahoma" panose="020B0604030504040204" pitchFamily="34" charset="0"/>
                          <a:ea typeface="Tahoma" panose="020B0604030504040204" pitchFamily="34" charset="0"/>
                          <a:cs typeface="Tahoma" panose="020B0604030504040204" pitchFamily="34" charset="0"/>
                        </a:rPr>
                        <a:t>Senior Picnic</a:t>
                      </a:r>
                      <a:endParaRPr lang="en-US" sz="2000" dirty="0">
                        <a:effectLst/>
                        <a:latin typeface="Tahoma" panose="020B0604030504040204" pitchFamily="34" charset="0"/>
                        <a:ea typeface="Tahoma" panose="020B0604030504040204" pitchFamily="34" charset="0"/>
                        <a:cs typeface="Tahoma" panose="020B0604030504040204" pitchFamily="34" charset="0"/>
                      </a:endParaRPr>
                    </a:p>
                    <a:p>
                      <a:pPr marL="0" marR="0" algn="ctr">
                        <a:spcBef>
                          <a:spcPts val="0"/>
                        </a:spcBef>
                        <a:spcAft>
                          <a:spcPts val="0"/>
                        </a:spcAft>
                      </a:pPr>
                      <a:r>
                        <a:rPr lang="en-US" sz="1400" b="1" dirty="0">
                          <a:effectLst/>
                          <a:latin typeface="Tahoma" panose="020B0604030504040204" pitchFamily="34" charset="0"/>
                          <a:ea typeface="Tahoma" panose="020B0604030504040204" pitchFamily="34" charset="0"/>
                          <a:cs typeface="Tahoma" panose="020B0604030504040204" pitchFamily="34" charset="0"/>
                        </a:rPr>
                        <a:t>12:00-2:30 PM / Athletic Fields</a:t>
                      </a:r>
                      <a:endParaRPr lang="en-US" sz="2000" dirty="0">
                        <a:effectLst/>
                        <a:latin typeface="Tahoma" panose="020B0604030504040204" pitchFamily="34" charset="0"/>
                        <a:ea typeface="Tahoma" panose="020B0604030504040204" pitchFamily="34" charset="0"/>
                        <a:cs typeface="Tahoma" panose="020B0604030504040204" pitchFamily="34" charset="0"/>
                      </a:endParaRPr>
                    </a:p>
                    <a:p>
                      <a:pPr marL="0" marR="0" algn="ctr">
                        <a:spcBef>
                          <a:spcPts val="0"/>
                        </a:spcBef>
                        <a:spcAft>
                          <a:spcPts val="0"/>
                        </a:spcAft>
                      </a:pPr>
                      <a:r>
                        <a:rPr lang="en-US" sz="1400" dirty="0">
                          <a:effectLst/>
                          <a:latin typeface="Tahoma" panose="020B0604030504040204" pitchFamily="34" charset="0"/>
                          <a:ea typeface="Tahoma" panose="020B0604030504040204" pitchFamily="34" charset="0"/>
                          <a:cs typeface="Tahoma" panose="020B0604030504040204" pitchFamily="34" charset="0"/>
                        </a:rPr>
                        <a:t>The PTO is celebrating our grads with food, music, and outdoor games. </a:t>
                      </a:r>
                      <a:r>
                        <a:rPr lang="en-US" sz="1000" b="1" dirty="0">
                          <a:solidFill>
                            <a:srgbClr val="0070C0"/>
                          </a:solidFill>
                          <a:effectLst/>
                          <a:latin typeface="Tahoma" panose="020B0604030504040204" pitchFamily="34" charset="0"/>
                          <a:ea typeface="Tahoma" panose="020B0604030504040204" pitchFamily="34" charset="0"/>
                          <a:cs typeface="Tahoma" panose="020B0604030504040204" pitchFamily="34" charset="0"/>
                        </a:rPr>
                        <a:t> </a:t>
                      </a:r>
                      <a:endParaRPr lang="en-US" sz="18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3718381633"/>
                  </a:ext>
                </a:extLst>
              </a:tr>
              <a:tr h="182464">
                <a:tc>
                  <a:txBody>
                    <a:bodyPr/>
                    <a:lstStyle/>
                    <a:p>
                      <a:endParaRPr lang="en-US" sz="1100">
                        <a:effectLst/>
                        <a:latin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n-US" sz="1100">
                        <a:effectLst/>
                        <a:latin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n-US" sz="1100">
                        <a:effectLst/>
                        <a:latin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n-US" sz="1100" dirty="0">
                        <a:effectLst/>
                        <a:latin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490590003"/>
                  </a:ext>
                </a:extLst>
              </a:tr>
            </a:tbl>
          </a:graphicData>
        </a:graphic>
      </p:graphicFrame>
      <p:sp>
        <p:nvSpPr>
          <p:cNvPr id="4" name="Rectangle 1">
            <a:extLst>
              <a:ext uri="{FF2B5EF4-FFF2-40B4-BE49-F238E27FC236}">
                <a16:creationId xmlns:a16="http://schemas.microsoft.com/office/drawing/2014/main" id="{81DA4197-512E-44A8-BD26-382B48387D65}"/>
              </a:ext>
            </a:extLst>
          </p:cNvPr>
          <p:cNvSpPr>
            <a:spLocks noChangeArrowheads="1"/>
          </p:cNvSpPr>
          <p:nvPr/>
        </p:nvSpPr>
        <p:spPr bwMode="auto">
          <a:xfrm>
            <a:off x="409904" y="6081087"/>
            <a:ext cx="1113045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1" u="none" strike="noStrike" cap="none" normalizeH="0" baseline="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Senior Honors </a:t>
            </a:r>
            <a:r>
              <a:rPr kumimoji="0" lang="en-US" altLang="en-US" sz="1600" b="0" i="1" u="none" strike="noStrike" cap="none" normalizeH="0" baseline="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will be virtual again this year. Winners of academic, athletic, and character awards will be revealed via WHS social media accounts in the evenings throughout Senior Week. Follow the awards online: </a:t>
            </a:r>
            <a:r>
              <a:rPr kumimoji="0" lang="en-US" altLang="en-US" sz="1600" b="1" i="1" u="none" strike="noStrike" cap="none" normalizeH="0" baseline="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#2021wolfpackhonors</a:t>
            </a:r>
            <a:endParaRPr kumimoji="0" lang="en-US" altLang="en-US" sz="16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3718508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0CB3A06D-A8FE-48DA-AC9E-AEEE101DA186}"/>
              </a:ext>
            </a:extLst>
          </p:cNvPr>
          <p:cNvGrpSpPr/>
          <p:nvPr/>
        </p:nvGrpSpPr>
        <p:grpSpPr>
          <a:xfrm>
            <a:off x="3935254" y="1249903"/>
            <a:ext cx="4321492" cy="4863242"/>
            <a:chOff x="3200401" y="170403"/>
            <a:chExt cx="4321492" cy="4863242"/>
          </a:xfrm>
        </p:grpSpPr>
        <p:pic>
          <p:nvPicPr>
            <p:cNvPr id="2" name="Picture 1">
              <a:extLst>
                <a:ext uri="{FF2B5EF4-FFF2-40B4-BE49-F238E27FC236}">
                  <a16:creationId xmlns:a16="http://schemas.microsoft.com/office/drawing/2014/main" id="{BEF33A75-CFE0-452C-891D-D294E0DD8BE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200401" y="170403"/>
              <a:ext cx="4321492" cy="4863242"/>
            </a:xfrm>
            <a:prstGeom prst="rect">
              <a:avLst/>
            </a:prstGeom>
          </p:spPr>
        </p:pic>
        <p:pic>
          <p:nvPicPr>
            <p:cNvPr id="4" name="Picture 3" descr="A close up of a logo&#10;&#10;Description automatically generated">
              <a:extLst>
                <a:ext uri="{FF2B5EF4-FFF2-40B4-BE49-F238E27FC236}">
                  <a16:creationId xmlns:a16="http://schemas.microsoft.com/office/drawing/2014/main" id="{8380A635-84A8-4344-B4A3-DDE97FC245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38599" y="1866900"/>
              <a:ext cx="2641601" cy="2641601"/>
            </a:xfrm>
            <a:prstGeom prst="rect">
              <a:avLst/>
            </a:prstGeom>
          </p:spPr>
        </p:pic>
      </p:grpSp>
      <p:sp>
        <p:nvSpPr>
          <p:cNvPr id="6" name="TextBox 5">
            <a:extLst>
              <a:ext uri="{FF2B5EF4-FFF2-40B4-BE49-F238E27FC236}">
                <a16:creationId xmlns:a16="http://schemas.microsoft.com/office/drawing/2014/main" id="{CAC34085-107E-421A-9D7D-D5310CD00A06}"/>
              </a:ext>
            </a:extLst>
          </p:cNvPr>
          <p:cNvSpPr txBox="1"/>
          <p:nvPr/>
        </p:nvSpPr>
        <p:spPr>
          <a:xfrm>
            <a:off x="406400" y="480462"/>
            <a:ext cx="4178300" cy="769441"/>
          </a:xfrm>
          <a:prstGeom prst="rect">
            <a:avLst/>
          </a:prstGeom>
          <a:noFill/>
        </p:spPr>
        <p:txBody>
          <a:bodyPr wrap="square" rtlCol="0">
            <a:spAutoFit/>
          </a:bodyPr>
          <a:lstStyle/>
          <a:p>
            <a:r>
              <a:rPr lang="en-US" sz="4400" dirty="0">
                <a:latin typeface="Trebuchet MS" panose="020B0603020202020204" pitchFamily="34" charset="0"/>
              </a:rPr>
              <a:t>We Want YOU…</a:t>
            </a:r>
          </a:p>
        </p:txBody>
      </p:sp>
      <p:sp>
        <p:nvSpPr>
          <p:cNvPr id="7" name="TextBox 6">
            <a:extLst>
              <a:ext uri="{FF2B5EF4-FFF2-40B4-BE49-F238E27FC236}">
                <a16:creationId xmlns:a16="http://schemas.microsoft.com/office/drawing/2014/main" id="{D08F0CF8-09D9-4462-9541-0A6D273C048E}"/>
              </a:ext>
            </a:extLst>
          </p:cNvPr>
          <p:cNvSpPr txBox="1"/>
          <p:nvPr/>
        </p:nvSpPr>
        <p:spPr>
          <a:xfrm>
            <a:off x="0" y="6074974"/>
            <a:ext cx="12191999" cy="769441"/>
          </a:xfrm>
          <a:prstGeom prst="rect">
            <a:avLst/>
          </a:prstGeom>
          <a:noFill/>
        </p:spPr>
        <p:txBody>
          <a:bodyPr wrap="square" rtlCol="0">
            <a:spAutoFit/>
          </a:bodyPr>
          <a:lstStyle/>
          <a:p>
            <a:pPr algn="ctr"/>
            <a:r>
              <a:rPr lang="en-US" sz="4400" dirty="0">
                <a:latin typeface="Trebuchet MS" panose="020B0603020202020204" pitchFamily="34" charset="0"/>
              </a:rPr>
              <a:t>To JOIN the Westside PTO for 2021-22</a:t>
            </a:r>
          </a:p>
        </p:txBody>
      </p:sp>
    </p:spTree>
    <p:extLst>
      <p:ext uri="{BB962C8B-B14F-4D97-AF65-F5344CB8AC3E}">
        <p14:creationId xmlns:p14="http://schemas.microsoft.com/office/powerpoint/2010/main" val="3436604868"/>
      </p:ext>
    </p:extLst>
  </p:cSld>
  <p:clrMapOvr>
    <a:masterClrMapping/>
  </p:clrMapOvr>
</p:sld>
</file>

<file path=ppt/theme/theme1.xml><?xml version="1.0" encoding="utf-8"?>
<a:theme xmlns:a="http://schemas.openxmlformats.org/drawingml/2006/main" name="Office Theme">
  <a:themeElements>
    <a:clrScheme name="Westside Wolf">
      <a:dk1>
        <a:sysClr val="windowText" lastClr="000000"/>
      </a:dk1>
      <a:lt1>
        <a:sysClr val="window" lastClr="FFFFFF"/>
      </a:lt1>
      <a:dk2>
        <a:srgbClr val="44546A"/>
      </a:dk2>
      <a:lt2>
        <a:srgbClr val="E7E6E6"/>
      </a:lt2>
      <a:accent1>
        <a:srgbClr val="4472C4"/>
      </a:accent1>
      <a:accent2>
        <a:srgbClr val="034890"/>
      </a:accent2>
      <a:accent3>
        <a:srgbClr val="A5A5A5"/>
      </a:accent3>
      <a:accent4>
        <a:srgbClr val="5B5B5C"/>
      </a:accent4>
      <a:accent5>
        <a:srgbClr val="5B9BD5"/>
      </a:accent5>
      <a:accent6>
        <a:srgbClr val="034890"/>
      </a:accent6>
      <a:hlink>
        <a:srgbClr val="0563C1"/>
      </a:hlink>
      <a:folHlink>
        <a:srgbClr val="5B5B5C"/>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stside PTO PPT Template" id="{AA616EF5-64E5-4AE0-ACA7-140997C23569}" vid="{AC48343B-ED9A-4504-999F-0A25FD137862}"/>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429</TotalTime>
  <Words>626</Words>
  <Application>Microsoft Office PowerPoint</Application>
  <PresentationFormat>Widescreen</PresentationFormat>
  <Paragraphs>95</Paragraphs>
  <Slides>10</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10</vt:i4>
      </vt:variant>
    </vt:vector>
  </HeadingPairs>
  <TitlesOfParts>
    <vt:vector size="18" baseType="lpstr">
      <vt:lpstr>Arial</vt:lpstr>
      <vt:lpstr>Calibri</vt:lpstr>
      <vt:lpstr>Cambria</vt:lpstr>
      <vt:lpstr>Symbol</vt:lpstr>
      <vt:lpstr>Tahoma</vt:lpstr>
      <vt:lpstr>Trebuchet MS</vt:lpstr>
      <vt:lpstr>Office Theme</vt:lpstr>
      <vt:lpstr>1_Office Theme</vt:lpstr>
      <vt:lpstr>Westside High School Parent Teacher Organization presents </vt:lpstr>
      <vt:lpstr>Outcomes for Today</vt:lpstr>
      <vt:lpstr>Volunteer Appreciation</vt:lpstr>
      <vt:lpstr>2021-22 Executive Board</vt:lpstr>
      <vt:lpstr>2021-22 Committees</vt:lpstr>
      <vt:lpstr>Keri Wittpenn</vt:lpstr>
      <vt:lpstr>Why Westside?</vt:lpstr>
      <vt:lpstr>Senior Week</vt:lpstr>
      <vt:lpstr>PowerPoint Presentation</vt:lpstr>
      <vt:lpstr>Show your Westside Spirit   Buy a Westside Wolves Yard Sign!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Castro</dc:creator>
  <cp:lastModifiedBy>Sarah Castro</cp:lastModifiedBy>
  <cp:revision>2</cp:revision>
  <cp:lastPrinted>2020-09-13T18:38:55Z</cp:lastPrinted>
  <dcterms:created xsi:type="dcterms:W3CDTF">2020-09-11T21:01:27Z</dcterms:created>
  <dcterms:modified xsi:type="dcterms:W3CDTF">2021-05-10T20:15:47Z</dcterms:modified>
</cp:coreProperties>
</file>